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3" r:id="rId3"/>
    <p:sldId id="417" r:id="rId4"/>
    <p:sldId id="257" r:id="rId5"/>
    <p:sldId id="421" r:id="rId6"/>
    <p:sldId id="258" r:id="rId7"/>
    <p:sldId id="422" r:id="rId8"/>
    <p:sldId id="420" r:id="rId9"/>
    <p:sldId id="265" r:id="rId10"/>
    <p:sldId id="42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9A3492-3BEC-487E-A236-8572195B0382}" v="4" dt="2025-07-17T06:44:11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9" autoAdjust="0"/>
    <p:restoredTop sz="94660"/>
  </p:normalViewPr>
  <p:slideViewPr>
    <p:cSldViewPr snapToGrid="0">
      <p:cViewPr varScale="1">
        <p:scale>
          <a:sx n="78" d="100"/>
          <a:sy n="78" d="100"/>
        </p:scale>
        <p:origin x="58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42E91-E622-4AC2-8389-8749AA8470D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E687BB-2371-4F97-AEEE-3CADA1636582}">
      <dgm:prSet/>
      <dgm:spPr/>
      <dgm:t>
        <a:bodyPr/>
        <a:lstStyle/>
        <a:p>
          <a:pPr rtl="1"/>
          <a:r>
            <a:rPr lang="en-US" dirty="0"/>
            <a:t>Proving the Market with consultancy Firm</a:t>
          </a:r>
        </a:p>
      </dgm:t>
    </dgm:pt>
    <dgm:pt modelId="{EA4E7B45-944B-417E-993F-92A423D2EF1A}" type="parTrans" cxnId="{064403FA-C333-4465-A29B-36E91EAC086E}">
      <dgm:prSet/>
      <dgm:spPr/>
      <dgm:t>
        <a:bodyPr/>
        <a:lstStyle/>
        <a:p>
          <a:endParaRPr lang="en-US"/>
        </a:p>
      </dgm:t>
    </dgm:pt>
    <dgm:pt modelId="{8869AF17-22A7-49BF-806C-8D6C29950DCF}" type="sibTrans" cxnId="{064403FA-C333-4465-A29B-36E91EAC086E}">
      <dgm:prSet/>
      <dgm:spPr/>
      <dgm:t>
        <a:bodyPr/>
        <a:lstStyle/>
        <a:p>
          <a:endParaRPr lang="en-US"/>
        </a:p>
      </dgm:t>
    </dgm:pt>
    <dgm:pt modelId="{93AD4683-E70A-4C13-A1E4-41A0A6D476A6}">
      <dgm:prSet/>
      <dgm:spPr/>
      <dgm:t>
        <a:bodyPr/>
        <a:lstStyle/>
        <a:p>
          <a:pPr rtl="1"/>
          <a:r>
            <a:rPr lang="en-US" dirty="0"/>
            <a:t>Improving Domestic &amp; Market CX which will reflected on Egypt business international reputation</a:t>
          </a:r>
        </a:p>
      </dgm:t>
    </dgm:pt>
    <dgm:pt modelId="{754C2E4F-A483-4CB6-BC20-5FFD7097DAD7}" type="parTrans" cxnId="{123951C3-958F-4C2D-B828-36A670D6A9C2}">
      <dgm:prSet/>
      <dgm:spPr/>
      <dgm:t>
        <a:bodyPr/>
        <a:lstStyle/>
        <a:p>
          <a:endParaRPr lang="en-US"/>
        </a:p>
      </dgm:t>
    </dgm:pt>
    <dgm:pt modelId="{5148D6C1-BD2E-483B-9302-FEB38319C4C0}" type="sibTrans" cxnId="{123951C3-958F-4C2D-B828-36A670D6A9C2}">
      <dgm:prSet/>
      <dgm:spPr/>
      <dgm:t>
        <a:bodyPr/>
        <a:lstStyle/>
        <a:p>
          <a:endParaRPr lang="en-US"/>
        </a:p>
      </dgm:t>
    </dgm:pt>
    <dgm:pt modelId="{F6970201-07A0-4E99-A329-E19D6F95A136}">
      <dgm:prSet/>
      <dgm:spPr/>
      <dgm:t>
        <a:bodyPr/>
        <a:lstStyle/>
        <a:p>
          <a:pPr rtl="1"/>
          <a:r>
            <a:rPr lang="en-US" dirty="0"/>
            <a:t>Accredit Training Programs which will support the BPO sector</a:t>
          </a:r>
        </a:p>
      </dgm:t>
    </dgm:pt>
    <dgm:pt modelId="{491D6562-57D1-4D49-BB3F-B1E4C9F049A1}" type="parTrans" cxnId="{B35B3685-2599-4CB0-9EBD-F5702203190E}">
      <dgm:prSet/>
      <dgm:spPr/>
    </dgm:pt>
    <dgm:pt modelId="{1F8D081D-8058-4EE2-B0CD-5EDB9B5EF57F}" type="sibTrans" cxnId="{B35B3685-2599-4CB0-9EBD-F5702203190E}">
      <dgm:prSet/>
      <dgm:spPr/>
    </dgm:pt>
    <dgm:pt modelId="{F4F246AB-6074-4F79-92FB-1DE9D83A09C3}" type="pres">
      <dgm:prSet presAssocID="{AD142E91-E622-4AC2-8389-8749AA8470DA}" presName="Name0" presStyleCnt="0">
        <dgm:presLayoutVars>
          <dgm:dir/>
          <dgm:animLvl val="lvl"/>
          <dgm:resizeHandles val="exact"/>
        </dgm:presLayoutVars>
      </dgm:prSet>
      <dgm:spPr/>
    </dgm:pt>
    <dgm:pt modelId="{9B518E9C-15D7-47D5-9E87-B2CDC0775422}" type="pres">
      <dgm:prSet presAssocID="{E2E687BB-2371-4F97-AEEE-3CADA1636582}" presName="linNode" presStyleCnt="0"/>
      <dgm:spPr/>
    </dgm:pt>
    <dgm:pt modelId="{4248B649-777E-4272-844D-EA0355993B7A}" type="pres">
      <dgm:prSet presAssocID="{E2E687BB-2371-4F97-AEEE-3CADA163658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8010EFAC-1F14-4139-A971-610946D90B43}" type="pres">
      <dgm:prSet presAssocID="{8869AF17-22A7-49BF-806C-8D6C29950DCF}" presName="sp" presStyleCnt="0"/>
      <dgm:spPr/>
    </dgm:pt>
    <dgm:pt modelId="{F4CB8EC6-C896-4973-8C64-88F9E10F0FE5}" type="pres">
      <dgm:prSet presAssocID="{93AD4683-E70A-4C13-A1E4-41A0A6D476A6}" presName="linNode" presStyleCnt="0"/>
      <dgm:spPr/>
    </dgm:pt>
    <dgm:pt modelId="{BB4855BB-6EBF-4236-B5F4-9CEF895C69CC}" type="pres">
      <dgm:prSet presAssocID="{93AD4683-E70A-4C13-A1E4-41A0A6D476A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2E8D69D-8741-4CA8-9A3E-7305E1FD8C0A}" type="pres">
      <dgm:prSet presAssocID="{5148D6C1-BD2E-483B-9302-FEB38319C4C0}" presName="sp" presStyleCnt="0"/>
      <dgm:spPr/>
    </dgm:pt>
    <dgm:pt modelId="{2A041A2E-0FB2-43D1-AF99-73584F92BC89}" type="pres">
      <dgm:prSet presAssocID="{F6970201-07A0-4E99-A329-E19D6F95A136}" presName="linNode" presStyleCnt="0"/>
      <dgm:spPr/>
    </dgm:pt>
    <dgm:pt modelId="{2F488D29-4D30-46D3-A7C9-17C37D51946D}" type="pres">
      <dgm:prSet presAssocID="{F6970201-07A0-4E99-A329-E19D6F95A136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34ADC084-A853-4D85-B519-6BCBCAC1C06E}" type="presOf" srcId="{F6970201-07A0-4E99-A329-E19D6F95A136}" destId="{2F488D29-4D30-46D3-A7C9-17C37D51946D}" srcOrd="0" destOrd="0" presId="urn:microsoft.com/office/officeart/2005/8/layout/vList5"/>
    <dgm:cxn modelId="{B35B3685-2599-4CB0-9EBD-F5702203190E}" srcId="{AD142E91-E622-4AC2-8389-8749AA8470DA}" destId="{F6970201-07A0-4E99-A329-E19D6F95A136}" srcOrd="2" destOrd="0" parTransId="{491D6562-57D1-4D49-BB3F-B1E4C9F049A1}" sibTransId="{1F8D081D-8058-4EE2-B0CD-5EDB9B5EF57F}"/>
    <dgm:cxn modelId="{DA1805B1-5330-4755-92E5-1ACED4FE381B}" type="presOf" srcId="{AD142E91-E622-4AC2-8389-8749AA8470DA}" destId="{F4F246AB-6074-4F79-92FB-1DE9D83A09C3}" srcOrd="0" destOrd="0" presId="urn:microsoft.com/office/officeart/2005/8/layout/vList5"/>
    <dgm:cxn modelId="{123951C3-958F-4C2D-B828-36A670D6A9C2}" srcId="{AD142E91-E622-4AC2-8389-8749AA8470DA}" destId="{93AD4683-E70A-4C13-A1E4-41A0A6D476A6}" srcOrd="1" destOrd="0" parTransId="{754C2E4F-A483-4CB6-BC20-5FFD7097DAD7}" sibTransId="{5148D6C1-BD2E-483B-9302-FEB38319C4C0}"/>
    <dgm:cxn modelId="{884FC4EF-ED48-4962-88C1-78D29444C444}" type="presOf" srcId="{E2E687BB-2371-4F97-AEEE-3CADA1636582}" destId="{4248B649-777E-4272-844D-EA0355993B7A}" srcOrd="0" destOrd="0" presId="urn:microsoft.com/office/officeart/2005/8/layout/vList5"/>
    <dgm:cxn modelId="{D7B8B4F2-E6E8-4027-9B3A-4AF11676077A}" type="presOf" srcId="{93AD4683-E70A-4C13-A1E4-41A0A6D476A6}" destId="{BB4855BB-6EBF-4236-B5F4-9CEF895C69CC}" srcOrd="0" destOrd="0" presId="urn:microsoft.com/office/officeart/2005/8/layout/vList5"/>
    <dgm:cxn modelId="{064403FA-C333-4465-A29B-36E91EAC086E}" srcId="{AD142E91-E622-4AC2-8389-8749AA8470DA}" destId="{E2E687BB-2371-4F97-AEEE-3CADA1636582}" srcOrd="0" destOrd="0" parTransId="{EA4E7B45-944B-417E-993F-92A423D2EF1A}" sibTransId="{8869AF17-22A7-49BF-806C-8D6C29950DCF}"/>
    <dgm:cxn modelId="{33CDDB0E-B242-4DB2-BF6A-3DB13FB7C772}" type="presParOf" srcId="{F4F246AB-6074-4F79-92FB-1DE9D83A09C3}" destId="{9B518E9C-15D7-47D5-9E87-B2CDC0775422}" srcOrd="0" destOrd="0" presId="urn:microsoft.com/office/officeart/2005/8/layout/vList5"/>
    <dgm:cxn modelId="{6FE79DE2-FB65-4BCF-9110-6BD23C00A8E4}" type="presParOf" srcId="{9B518E9C-15D7-47D5-9E87-B2CDC0775422}" destId="{4248B649-777E-4272-844D-EA0355993B7A}" srcOrd="0" destOrd="0" presId="urn:microsoft.com/office/officeart/2005/8/layout/vList5"/>
    <dgm:cxn modelId="{88F9DD69-6D89-424D-98B3-ECCB9706C237}" type="presParOf" srcId="{F4F246AB-6074-4F79-92FB-1DE9D83A09C3}" destId="{8010EFAC-1F14-4139-A971-610946D90B43}" srcOrd="1" destOrd="0" presId="urn:microsoft.com/office/officeart/2005/8/layout/vList5"/>
    <dgm:cxn modelId="{9D3B6BAA-6071-43C8-AC1E-A59E9A5811A8}" type="presParOf" srcId="{F4F246AB-6074-4F79-92FB-1DE9D83A09C3}" destId="{F4CB8EC6-C896-4973-8C64-88F9E10F0FE5}" srcOrd="2" destOrd="0" presId="urn:microsoft.com/office/officeart/2005/8/layout/vList5"/>
    <dgm:cxn modelId="{BDDBA15D-EE73-44BD-A6F9-4B9D733E5F81}" type="presParOf" srcId="{F4CB8EC6-C896-4973-8C64-88F9E10F0FE5}" destId="{BB4855BB-6EBF-4236-B5F4-9CEF895C69CC}" srcOrd="0" destOrd="0" presId="urn:microsoft.com/office/officeart/2005/8/layout/vList5"/>
    <dgm:cxn modelId="{379D5B1F-7BCC-4275-9462-E30846EE646A}" type="presParOf" srcId="{F4F246AB-6074-4F79-92FB-1DE9D83A09C3}" destId="{C2E8D69D-8741-4CA8-9A3E-7305E1FD8C0A}" srcOrd="3" destOrd="0" presId="urn:microsoft.com/office/officeart/2005/8/layout/vList5"/>
    <dgm:cxn modelId="{C20CB7D7-0887-4FC5-A07C-C3494ED99EDE}" type="presParOf" srcId="{F4F246AB-6074-4F79-92FB-1DE9D83A09C3}" destId="{2A041A2E-0FB2-43D1-AF99-73584F92BC89}" srcOrd="4" destOrd="0" presId="urn:microsoft.com/office/officeart/2005/8/layout/vList5"/>
    <dgm:cxn modelId="{6B884787-5249-44F4-9658-78D76557C539}" type="presParOf" srcId="{2A041A2E-0FB2-43D1-AF99-73584F92BC89}" destId="{2F488D29-4D30-46D3-A7C9-17C37D51946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2F6548-4AD7-4F4E-B6C1-8475410842B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8131EE-C644-47DD-8138-F8183579583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Consultancy  Firms</a:t>
          </a:r>
        </a:p>
      </dgm:t>
    </dgm:pt>
    <dgm:pt modelId="{721338E2-299C-4016-B1BA-82B9E0D0F520}" type="parTrans" cxnId="{E2FF2506-B9E2-4592-B170-AD367B6EC6AB}">
      <dgm:prSet/>
      <dgm:spPr/>
      <dgm:t>
        <a:bodyPr/>
        <a:lstStyle/>
        <a:p>
          <a:endParaRPr lang="en-US"/>
        </a:p>
      </dgm:t>
    </dgm:pt>
    <dgm:pt modelId="{8DB8FBEB-CEB4-446A-87BB-C5CDFB076EB4}" type="sibTrans" cxnId="{E2FF2506-B9E2-4592-B170-AD367B6EC6AB}">
      <dgm:prSet/>
      <dgm:spPr/>
      <dgm:t>
        <a:bodyPr/>
        <a:lstStyle/>
        <a:p>
          <a:endParaRPr lang="en-US"/>
        </a:p>
      </dgm:t>
    </dgm:pt>
    <dgm:pt modelId="{22DCCEE3-FC86-4AA5-84DE-F132F1356C7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Certification Bodies</a:t>
          </a:r>
        </a:p>
      </dgm:t>
    </dgm:pt>
    <dgm:pt modelId="{959516BC-6A0C-4A41-AF44-977A15D5F37B}" type="parTrans" cxnId="{0FA10ACE-0F4C-4B3F-90EB-53A875AE42F3}">
      <dgm:prSet/>
      <dgm:spPr/>
      <dgm:t>
        <a:bodyPr/>
        <a:lstStyle/>
        <a:p>
          <a:endParaRPr lang="en-US"/>
        </a:p>
      </dgm:t>
    </dgm:pt>
    <dgm:pt modelId="{9A1BA739-3034-4EEF-A0B8-54F01112A2E0}" type="sibTrans" cxnId="{0FA10ACE-0F4C-4B3F-90EB-53A875AE42F3}">
      <dgm:prSet/>
      <dgm:spPr/>
      <dgm:t>
        <a:bodyPr/>
        <a:lstStyle/>
        <a:p>
          <a:endParaRPr lang="en-US"/>
        </a:p>
      </dgm:t>
    </dgm:pt>
    <dgm:pt modelId="{4F4EBDFE-4372-4A98-81A1-05DEB1EAFA91}" type="pres">
      <dgm:prSet presAssocID="{902F6548-4AD7-4F4E-B6C1-8475410842B2}" presName="root" presStyleCnt="0">
        <dgm:presLayoutVars>
          <dgm:dir/>
          <dgm:resizeHandles val="exact"/>
        </dgm:presLayoutVars>
      </dgm:prSet>
      <dgm:spPr/>
    </dgm:pt>
    <dgm:pt modelId="{AA32D625-46C3-4C78-993F-2C3FFE20DE58}" type="pres">
      <dgm:prSet presAssocID="{FC8131EE-C644-47DD-8138-F81835795832}" presName="compNode" presStyleCnt="0"/>
      <dgm:spPr/>
    </dgm:pt>
    <dgm:pt modelId="{0956C63B-8A55-4A57-BFB6-B6B66A9E65F3}" type="pres">
      <dgm:prSet presAssocID="{FC8131EE-C644-47DD-8138-F81835795832}" presName="iconBgRect" presStyleLbl="bgShp" presStyleIdx="0" presStyleCnt="2"/>
      <dgm:spPr/>
    </dgm:pt>
    <dgm:pt modelId="{EE3BE53B-8E80-47AC-B8A5-855BEEFC31A8}" type="pres">
      <dgm:prSet presAssocID="{FC8131EE-C644-47DD-8138-F8183579583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756FB12-2AEA-4DA8-A7D9-03BE611CBD21}" type="pres">
      <dgm:prSet presAssocID="{FC8131EE-C644-47DD-8138-F81835795832}" presName="spaceRect" presStyleCnt="0"/>
      <dgm:spPr/>
    </dgm:pt>
    <dgm:pt modelId="{0C23791A-47B8-4B87-B656-17750D979E55}" type="pres">
      <dgm:prSet presAssocID="{FC8131EE-C644-47DD-8138-F81835795832}" presName="textRect" presStyleLbl="revTx" presStyleIdx="0" presStyleCnt="2">
        <dgm:presLayoutVars>
          <dgm:chMax val="1"/>
          <dgm:chPref val="1"/>
        </dgm:presLayoutVars>
      </dgm:prSet>
      <dgm:spPr/>
    </dgm:pt>
    <dgm:pt modelId="{7B30E4D7-1EFF-4773-B9FC-DFACC7D0F36A}" type="pres">
      <dgm:prSet presAssocID="{8DB8FBEB-CEB4-446A-87BB-C5CDFB076EB4}" presName="sibTrans" presStyleCnt="0"/>
      <dgm:spPr/>
    </dgm:pt>
    <dgm:pt modelId="{6ADE7BC5-BD9D-4DE6-88A8-BAF57C85D2D5}" type="pres">
      <dgm:prSet presAssocID="{22DCCEE3-FC86-4AA5-84DE-F132F1356C75}" presName="compNode" presStyleCnt="0"/>
      <dgm:spPr/>
    </dgm:pt>
    <dgm:pt modelId="{0C9B10DD-0F47-43CA-811D-0CE9366A7B6C}" type="pres">
      <dgm:prSet presAssocID="{22DCCEE3-FC86-4AA5-84DE-F132F1356C75}" presName="iconBgRect" presStyleLbl="bgShp" presStyleIdx="1" presStyleCnt="2"/>
      <dgm:spPr/>
    </dgm:pt>
    <dgm:pt modelId="{FF293C84-5D06-4774-BD5B-92FF857D1125}" type="pres">
      <dgm:prSet presAssocID="{22DCCEE3-FC86-4AA5-84DE-F132F1356C7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1E9D3D11-4929-4C21-859D-FC716582A5DC}" type="pres">
      <dgm:prSet presAssocID="{22DCCEE3-FC86-4AA5-84DE-F132F1356C75}" presName="spaceRect" presStyleCnt="0"/>
      <dgm:spPr/>
    </dgm:pt>
    <dgm:pt modelId="{6143C43A-02AB-47B8-A55B-F9387F70BCFA}" type="pres">
      <dgm:prSet presAssocID="{22DCCEE3-FC86-4AA5-84DE-F132F1356C7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2FF2506-B9E2-4592-B170-AD367B6EC6AB}" srcId="{902F6548-4AD7-4F4E-B6C1-8475410842B2}" destId="{FC8131EE-C644-47DD-8138-F81835795832}" srcOrd="0" destOrd="0" parTransId="{721338E2-299C-4016-B1BA-82B9E0D0F520}" sibTransId="{8DB8FBEB-CEB4-446A-87BB-C5CDFB076EB4}"/>
    <dgm:cxn modelId="{CE945782-6D0D-42D6-8936-19CEE0BD7E82}" type="presOf" srcId="{FC8131EE-C644-47DD-8138-F81835795832}" destId="{0C23791A-47B8-4B87-B656-17750D979E55}" srcOrd="0" destOrd="0" presId="urn:microsoft.com/office/officeart/2018/5/layout/IconCircleLabelList"/>
    <dgm:cxn modelId="{8DC82C86-E347-4644-AB51-7FB41342BBA1}" type="presOf" srcId="{22DCCEE3-FC86-4AA5-84DE-F132F1356C75}" destId="{6143C43A-02AB-47B8-A55B-F9387F70BCFA}" srcOrd="0" destOrd="0" presId="urn:microsoft.com/office/officeart/2018/5/layout/IconCircleLabelList"/>
    <dgm:cxn modelId="{0FA10ACE-0F4C-4B3F-90EB-53A875AE42F3}" srcId="{902F6548-4AD7-4F4E-B6C1-8475410842B2}" destId="{22DCCEE3-FC86-4AA5-84DE-F132F1356C75}" srcOrd="1" destOrd="0" parTransId="{959516BC-6A0C-4A41-AF44-977A15D5F37B}" sibTransId="{9A1BA739-3034-4EEF-A0B8-54F01112A2E0}"/>
    <dgm:cxn modelId="{5A7932EB-47D6-4384-A62A-B7B66C6F8F4E}" type="presOf" srcId="{902F6548-4AD7-4F4E-B6C1-8475410842B2}" destId="{4F4EBDFE-4372-4A98-81A1-05DEB1EAFA91}" srcOrd="0" destOrd="0" presId="urn:microsoft.com/office/officeart/2018/5/layout/IconCircleLabelList"/>
    <dgm:cxn modelId="{B71B81A9-3B34-4E40-843C-838B9660DAAA}" type="presParOf" srcId="{4F4EBDFE-4372-4A98-81A1-05DEB1EAFA91}" destId="{AA32D625-46C3-4C78-993F-2C3FFE20DE58}" srcOrd="0" destOrd="0" presId="urn:microsoft.com/office/officeart/2018/5/layout/IconCircleLabelList"/>
    <dgm:cxn modelId="{ED382E54-074A-4F3E-A840-3BA6E8508BA2}" type="presParOf" srcId="{AA32D625-46C3-4C78-993F-2C3FFE20DE58}" destId="{0956C63B-8A55-4A57-BFB6-B6B66A9E65F3}" srcOrd="0" destOrd="0" presId="urn:microsoft.com/office/officeart/2018/5/layout/IconCircleLabelList"/>
    <dgm:cxn modelId="{A4324E9D-FC28-4BBA-AA16-2F5C0E88C4A9}" type="presParOf" srcId="{AA32D625-46C3-4C78-993F-2C3FFE20DE58}" destId="{EE3BE53B-8E80-47AC-B8A5-855BEEFC31A8}" srcOrd="1" destOrd="0" presId="urn:microsoft.com/office/officeart/2018/5/layout/IconCircleLabelList"/>
    <dgm:cxn modelId="{9FB94F16-D975-40D9-832D-70BB7C402B06}" type="presParOf" srcId="{AA32D625-46C3-4C78-993F-2C3FFE20DE58}" destId="{B756FB12-2AEA-4DA8-A7D9-03BE611CBD21}" srcOrd="2" destOrd="0" presId="urn:microsoft.com/office/officeart/2018/5/layout/IconCircleLabelList"/>
    <dgm:cxn modelId="{3D00AD4B-3B4E-42D5-9180-2913D6BA584E}" type="presParOf" srcId="{AA32D625-46C3-4C78-993F-2C3FFE20DE58}" destId="{0C23791A-47B8-4B87-B656-17750D979E55}" srcOrd="3" destOrd="0" presId="urn:microsoft.com/office/officeart/2018/5/layout/IconCircleLabelList"/>
    <dgm:cxn modelId="{7705BAF4-CCFD-4140-BB10-E81E6F513785}" type="presParOf" srcId="{4F4EBDFE-4372-4A98-81A1-05DEB1EAFA91}" destId="{7B30E4D7-1EFF-4773-B9FC-DFACC7D0F36A}" srcOrd="1" destOrd="0" presId="urn:microsoft.com/office/officeart/2018/5/layout/IconCircleLabelList"/>
    <dgm:cxn modelId="{65CFBBB5-E7F2-44DD-A137-8B9FE89A91B9}" type="presParOf" srcId="{4F4EBDFE-4372-4A98-81A1-05DEB1EAFA91}" destId="{6ADE7BC5-BD9D-4DE6-88A8-BAF57C85D2D5}" srcOrd="2" destOrd="0" presId="urn:microsoft.com/office/officeart/2018/5/layout/IconCircleLabelList"/>
    <dgm:cxn modelId="{9BA4AA71-CC92-4820-A2D5-77B77BD6AACA}" type="presParOf" srcId="{6ADE7BC5-BD9D-4DE6-88A8-BAF57C85D2D5}" destId="{0C9B10DD-0F47-43CA-811D-0CE9366A7B6C}" srcOrd="0" destOrd="0" presId="urn:microsoft.com/office/officeart/2018/5/layout/IconCircleLabelList"/>
    <dgm:cxn modelId="{32E8B7F8-849C-43DC-8F25-6A0BAD14330E}" type="presParOf" srcId="{6ADE7BC5-BD9D-4DE6-88A8-BAF57C85D2D5}" destId="{FF293C84-5D06-4774-BD5B-92FF857D1125}" srcOrd="1" destOrd="0" presId="urn:microsoft.com/office/officeart/2018/5/layout/IconCircleLabelList"/>
    <dgm:cxn modelId="{BFF9C02A-3002-43F1-B9AA-5F604C19379C}" type="presParOf" srcId="{6ADE7BC5-BD9D-4DE6-88A8-BAF57C85D2D5}" destId="{1E9D3D11-4929-4C21-859D-FC716582A5DC}" srcOrd="2" destOrd="0" presId="urn:microsoft.com/office/officeart/2018/5/layout/IconCircleLabelList"/>
    <dgm:cxn modelId="{8331578E-C454-4CBC-94A2-024E107B8BC9}" type="presParOf" srcId="{6ADE7BC5-BD9D-4DE6-88A8-BAF57C85D2D5}" destId="{6143C43A-02AB-47B8-A55B-F9387F70BCF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8B649-777E-4272-844D-EA0355993B7A}">
      <dsp:nvSpPr>
        <dsp:cNvPr id="0" name=""/>
        <dsp:cNvSpPr/>
      </dsp:nvSpPr>
      <dsp:spPr>
        <a:xfrm>
          <a:off x="3063286" y="1923"/>
          <a:ext cx="3446196" cy="1269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Proving the Market with consultancy Firm</a:t>
          </a:r>
        </a:p>
      </dsp:txBody>
      <dsp:txXfrm>
        <a:off x="3125258" y="63895"/>
        <a:ext cx="3322252" cy="1145552"/>
      </dsp:txXfrm>
    </dsp:sp>
    <dsp:sp modelId="{BB4855BB-6EBF-4236-B5F4-9CEF895C69CC}">
      <dsp:nvSpPr>
        <dsp:cNvPr id="0" name=""/>
        <dsp:cNvSpPr/>
      </dsp:nvSpPr>
      <dsp:spPr>
        <a:xfrm>
          <a:off x="3063286" y="1334894"/>
          <a:ext cx="3446196" cy="1269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Improving Domestic &amp; Market CX which will reflected on Egypt business international reputation</a:t>
          </a:r>
        </a:p>
      </dsp:txBody>
      <dsp:txXfrm>
        <a:off x="3125258" y="1396866"/>
        <a:ext cx="3322252" cy="1145552"/>
      </dsp:txXfrm>
    </dsp:sp>
    <dsp:sp modelId="{2F488D29-4D30-46D3-A7C9-17C37D51946D}">
      <dsp:nvSpPr>
        <dsp:cNvPr id="0" name=""/>
        <dsp:cNvSpPr/>
      </dsp:nvSpPr>
      <dsp:spPr>
        <a:xfrm>
          <a:off x="3063286" y="2667865"/>
          <a:ext cx="3446196" cy="12694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Accredit Training Programs which will support the BPO sector</a:t>
          </a:r>
        </a:p>
      </dsp:txBody>
      <dsp:txXfrm>
        <a:off x="3125258" y="2729837"/>
        <a:ext cx="3322252" cy="1145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6C63B-8A55-4A57-BFB6-B6B66A9E65F3}">
      <dsp:nvSpPr>
        <dsp:cNvPr id="0" name=""/>
        <dsp:cNvSpPr/>
      </dsp:nvSpPr>
      <dsp:spPr>
        <a:xfrm>
          <a:off x="483062" y="537294"/>
          <a:ext cx="1441125" cy="14411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BE53B-8E80-47AC-B8A5-855BEEFC31A8}">
      <dsp:nvSpPr>
        <dsp:cNvPr id="0" name=""/>
        <dsp:cNvSpPr/>
      </dsp:nvSpPr>
      <dsp:spPr>
        <a:xfrm>
          <a:off x="790187" y="844419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3791A-47B8-4B87-B656-17750D979E55}">
      <dsp:nvSpPr>
        <dsp:cNvPr id="0" name=""/>
        <dsp:cNvSpPr/>
      </dsp:nvSpPr>
      <dsp:spPr>
        <a:xfrm>
          <a:off x="22375" y="242729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Consultancy  Firms</a:t>
          </a:r>
        </a:p>
      </dsp:txBody>
      <dsp:txXfrm>
        <a:off x="22375" y="2427294"/>
        <a:ext cx="2362500" cy="720000"/>
      </dsp:txXfrm>
    </dsp:sp>
    <dsp:sp modelId="{0C9B10DD-0F47-43CA-811D-0CE9366A7B6C}">
      <dsp:nvSpPr>
        <dsp:cNvPr id="0" name=""/>
        <dsp:cNvSpPr/>
      </dsp:nvSpPr>
      <dsp:spPr>
        <a:xfrm>
          <a:off x="3259000" y="537294"/>
          <a:ext cx="1441125" cy="144112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93C84-5D06-4774-BD5B-92FF857D1125}">
      <dsp:nvSpPr>
        <dsp:cNvPr id="0" name=""/>
        <dsp:cNvSpPr/>
      </dsp:nvSpPr>
      <dsp:spPr>
        <a:xfrm>
          <a:off x="3566125" y="844419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3C43A-02AB-47B8-A55B-F9387F70BCFA}">
      <dsp:nvSpPr>
        <dsp:cNvPr id="0" name=""/>
        <dsp:cNvSpPr/>
      </dsp:nvSpPr>
      <dsp:spPr>
        <a:xfrm>
          <a:off x="2798312" y="2427294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Certification Bodies</a:t>
          </a:r>
        </a:p>
      </dsp:txBody>
      <dsp:txXfrm>
        <a:off x="2798312" y="2427294"/>
        <a:ext cx="23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2D5AA-84FF-E482-3EB0-9689F3AAC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BDFC6-82C5-F4A0-A1A7-122F4026F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AFCC4-E1FE-74F4-B7E9-9927D3F9C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80D2-E3AB-4E1B-8EF8-B07F937AC039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1572B-2E37-78B5-AA5A-5B535A7EB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0BD8B-8AFA-B96C-8EF1-5067D6C5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ADA5-8087-4E77-8428-26BE43E80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CD5B6-AF34-8519-4963-645D3C7D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033A3-D0CF-ABD0-0BB2-D330BAAA6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61930-7C03-523C-0F2F-E794C022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80D2-E3AB-4E1B-8EF8-B07F937AC039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BC657-5214-3336-85CB-A3267FF6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81A54-BB6B-4FC3-F211-D3D72841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ADA5-8087-4E77-8428-26BE43E80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02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33AAA-33DA-D67F-BF5B-348CBB4BDD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650BC6-B0F0-B9EF-E36C-3129B5588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FAA5C-83BD-9169-2AF4-D31F1A592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80D2-E3AB-4E1B-8EF8-B07F937AC039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43F91-3992-988D-6C82-2CE16316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09BD2-B4A7-63D0-F48E-754A3334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ADA5-8087-4E77-8428-26BE43E80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1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3102-91C3-2B97-7259-711C241B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1A015-24F8-B50E-06E2-4B5A647F5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3E1A1-50F2-EBEF-697C-FF8A585E6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80D2-E3AB-4E1B-8EF8-B07F937AC039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08455-977C-09F4-9051-D753AABDE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60802-2082-4116-587E-1B14EDF5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ADA5-8087-4E77-8428-26BE43E80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4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A042E-1207-AB52-6FAE-968B161CA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F97BA-116C-AB97-89E3-A2BAC020D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21C93-0185-FB56-CC35-CE76A45F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80D2-E3AB-4E1B-8EF8-B07F937AC039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A105E-ABBC-BB50-F815-D19DE6FA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B9159-0191-4627-3274-18B20AD2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ADA5-8087-4E77-8428-26BE43E80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3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D93C-95C9-E929-6962-BA636C0A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ECE35-6074-EFA3-7B13-F6F5C5CED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16900-55A4-C277-1B3C-5547B48AD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00B08-F145-534C-1041-08AC934D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80D2-E3AB-4E1B-8EF8-B07F937AC039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46EFE-EF87-5049-BFE2-EBE06793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83E25-5DFA-F798-F548-814B63D7E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ADA5-8087-4E77-8428-26BE43E80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9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C331-5A16-9B41-646F-20FCEE47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5C5A2-D3E3-9C43-D17A-B7813F3A9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C0EB1-5BAD-0689-A33D-723EA9100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3FEE4-BF96-4ED7-6DC4-622FD7FC6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C2E88-8294-C66B-D554-12852CF3B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DCFBFE-C5A1-0ECD-D977-63FA9792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80D2-E3AB-4E1B-8EF8-B07F937AC039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07C1C-04B9-5FAB-2230-FF8E9E02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575270-E988-2EAA-4F92-8872473E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ADA5-8087-4E77-8428-26BE43E80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0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02C32-8BB3-0FE6-BB4F-AB152534A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961559-1849-85CC-C282-0351B915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80D2-E3AB-4E1B-8EF8-B07F937AC039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ADF5D-9814-95B7-29AC-41E8E0D33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E3B10-942D-CEF9-842D-1311B7AE1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ADA5-8087-4E77-8428-26BE43E80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0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007820-4407-8357-92CF-661C74817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80D2-E3AB-4E1B-8EF8-B07F937AC039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66EC48-91C2-5BC7-97E7-03B1FAD4F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6BC98-2BC9-6570-5A46-7E3805DD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ADA5-8087-4E77-8428-26BE43E80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5A687-E93D-324B-005B-31490E44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B70A8-2666-D2CA-3781-82F2EB68F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5D4FA-2DC9-0E87-5DDC-515C0A32F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2D224-8145-15C6-20E7-057AA623A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80D2-E3AB-4E1B-8EF8-B07F937AC039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F107E8-08BE-4123-CF64-9C853926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72F80-F741-F3B4-F1C4-42EBBA41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ADA5-8087-4E77-8428-26BE43E80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6491-64A2-77FB-4663-9425C89A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4505E2-5C45-881F-486E-CCB8E9985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6961BD-429A-ADDB-8A98-A576C4223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4671E-9643-B6AD-D9B3-5CFA057C4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80D2-E3AB-4E1B-8EF8-B07F937AC039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D4960-5A14-D82B-CE74-7CBDBBA2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F4EC8-FEEA-FC98-2BB5-826A2FEE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ADA5-8087-4E77-8428-26BE43E80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5E3D8F-462C-EB21-0040-102AF489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031E4-BA36-857C-C5A9-40CCCC79C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6ED4E-4A4C-E4C8-6104-7AC5AA209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D080D2-E3AB-4E1B-8EF8-B07F937AC039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DDA40-9AE8-B16A-C41C-E919C1B8C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F250E-D8E8-4985-73C3-20CA7790C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81ADA5-8087-4E77-8428-26BE43E80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8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shtag/%D8%A7%D9%84%D9%87%D9%8A%D8%A6%D8%A9_%D8%A7%D9%84%D9%85%D8%B5%D8%B1%D9%8A%D8%A9_%D8%A7%D9%84%D8%B9%D8%A7%D9%85%D8%A9_%D9%84%D9%84%D9%85%D9%88%D8%A7%D8%B5%D9%81%D8%A7%D8%AA_%D9%88%D8%A7%D9%84%D8%AC%D9%88%D8%AF%D8%A9?__eep__=6&amp;__cft__%5b0%5d=AZURvI0AAmpTdIwqQC-adOHAm7wRyE_YwXtTQTYLzDGYrv0UbhbEhKZJTqzquDaIPE4kBFOam2BNF_YxgVbSuURbPRNi-BtQWcMUzCrdJABoUtPbTVdipD-ZlWvZxOxu-wg1rNUdSyM9JYl1ujEtnTLKYL91ZJ_K678hBv1JPXDAEg&amp;__tn__=*NK-R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www.facebook.com/hashtag/%D8%A7%D9%84%D9%85%D8%B9%D9%87%D8%AF_%D8%A7%D9%84%D9%82%D9%88%D9%85%D9%89_%D9%84%D9%84%D8%AC%D9%88%D8%AF%D8%A9?__eep__=6&amp;__cft__%5b0%5d=AZURvI0AAmpTdIwqQC-adOHAm7wRyE_YwXtTQTYLzDGYrv0UbhbEhKZJTqzquDaIPE4kBFOam2BNF_YxgVbSuURbPRNi-BtQWcMUzCrdJABoUtPbTVdipD-ZlWvZxOxu-wg1rNUdSyM9JYl1ujEtnTLKYL91ZJ_K678hBv1JPXDAEg&amp;__tn__=*NK-R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s://www.facebook.com/hashtag/%D8%B1%D8%AE%D8%B5%D8%A9_%D9%85%D8%B2%D8%A7%D9%88%D9%84%D8%A9_%D8%A7%D9%84%D9%85%D9%87%D9%86%D8%A9?__eep__=6&amp;__cft__%5b0%5d=AZURvI0AAmpTdIwqQC-adOHAm7wRyE_YwXtTQTYLzDGYrv0UbhbEhKZJTqzquDaIPE4kBFOam2BNF_YxgVbSuURbPRNi-BtQWcMUzCrdJABoUtPbTVdipD-ZlWvZxOxu-wg1rNUdSyM9JYl1ujEtnTLKYL91ZJ_K678hBv1JPXDAEg&amp;__tn__=*NK-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78FF0-2B56-CE74-19A0-80CB4E223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Contact Center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F965D-8D84-49EC-AF92-C65AA136E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Accredit Training &amp; Certificates Programs For contact Centers  BPO</a:t>
            </a:r>
          </a:p>
          <a:p>
            <a:r>
              <a:rPr lang="en-US" sz="2000" dirty="0"/>
              <a:t>Hatem </a:t>
            </a:r>
            <a:r>
              <a:rPr lang="en-US" sz="2000" dirty="0" err="1"/>
              <a:t>ELSaify</a:t>
            </a:r>
            <a:endParaRPr lang="en-US" sz="2000" dirty="0"/>
          </a:p>
          <a:p>
            <a:r>
              <a:rPr lang="en-US" sz="2000" dirty="0"/>
              <a:t>CX Consultant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211818B-541E-ACA3-C19A-FCDF87320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56" y="1711110"/>
            <a:ext cx="6408836" cy="3284528"/>
          </a:xfrm>
          <a:prstGeom prst="rect">
            <a:avLst/>
          </a:prstGeom>
        </p:spPr>
      </p:pic>
      <p:pic>
        <p:nvPicPr>
          <p:cNvPr id="4" name="Picture 3" descr="A logo with black text&#10;&#10;AI-generated content may be incorrect.">
            <a:extLst>
              <a:ext uri="{FF2B5EF4-FFF2-40B4-BE49-F238E27FC236}">
                <a16:creationId xmlns:a16="http://schemas.microsoft.com/office/drawing/2014/main" id="{D2239966-E7BF-56FD-5D3F-8F986CAF1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969" y="673894"/>
            <a:ext cx="809625" cy="600075"/>
          </a:xfrm>
          <a:prstGeom prst="rect">
            <a:avLst/>
          </a:prstGeom>
        </p:spPr>
      </p:pic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EF51A321-1496-7712-987C-B8CE6ECAC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98" y="426244"/>
            <a:ext cx="8286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18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D4AF2-7F28-4C9F-AAE0-FED41E97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Thank You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139C18E-F91E-BC57-E6C7-0F54B46A7A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r="769" b="-1"/>
          <a:stretch>
            <a:fillRect/>
          </a:stretch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CC623-DA06-F529-0F01-B01E20D51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7004" y="670559"/>
            <a:ext cx="4555782" cy="54450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Hatem Elsaify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01001160660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Hatem.Elsaify@gmail.com</a:t>
            </a:r>
          </a:p>
        </p:txBody>
      </p:sp>
    </p:spTree>
    <p:extLst>
      <p:ext uri="{BB962C8B-B14F-4D97-AF65-F5344CB8AC3E}">
        <p14:creationId xmlns:p14="http://schemas.microsoft.com/office/powerpoint/2010/main" val="293121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1CBFA-82AC-54A8-3349-0358DF2E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r>
              <a:rPr lang="en-US"/>
              <a:t>Agenda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EE49A14-7231-EBE6-DFA8-36F9F748C3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9563129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RowTable"/>
                  </p202:designTagLst>
                </p202:designPr>
              </p:ext>
            </p:extLst>
          </p:nvPr>
        </p:nvGraphicFramePr>
        <p:xfrm>
          <a:off x="1092917" y="2029399"/>
          <a:ext cx="9984501" cy="411766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254698">
                  <a:extLst>
                    <a:ext uri="{9D8B030D-6E8A-4147-A177-3AD203B41FA5}">
                      <a16:colId xmlns:a16="http://schemas.microsoft.com/office/drawing/2014/main" val="2604357643"/>
                    </a:ext>
                  </a:extLst>
                </a:gridCol>
                <a:gridCol w="7729803">
                  <a:extLst>
                    <a:ext uri="{9D8B030D-6E8A-4147-A177-3AD203B41FA5}">
                      <a16:colId xmlns:a16="http://schemas.microsoft.com/office/drawing/2014/main" val="3488819152"/>
                    </a:ext>
                  </a:extLst>
                </a:gridCol>
              </a:tblGrid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>
                          <a:solidFill>
                            <a:schemeClr val="accent1"/>
                          </a:solidFill>
                        </a:rPr>
                        <a:t>01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Program Approach</a:t>
                      </a:r>
                      <a:endParaRPr lang="en-US" sz="21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601859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>
                          <a:solidFill>
                            <a:schemeClr val="accent1"/>
                          </a:solidFill>
                        </a:rPr>
                        <a:t>02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 18295</a:t>
                      </a:r>
                      <a:endParaRPr lang="en-US" sz="21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070960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>
                          <a:solidFill>
                            <a:schemeClr val="accent1"/>
                          </a:solidFill>
                        </a:rPr>
                        <a:t>03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b="1" dirty="0"/>
                        <a:t>Targeted Audiences</a:t>
                      </a:r>
                      <a:endParaRPr lang="en-US" sz="21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488486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>
                          <a:solidFill>
                            <a:schemeClr val="accent1"/>
                          </a:solidFill>
                        </a:rPr>
                        <a:t>04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100" b="1" cap="none" spc="0" dirty="0">
                          <a:solidFill>
                            <a:schemeClr val="tx1"/>
                          </a:solidFill>
                        </a:rPr>
                        <a:t>Certified Contact Center Agent Program Content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09961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300" b="1" cap="none" spc="0">
                          <a:solidFill>
                            <a:schemeClr val="accent1"/>
                          </a:solidFill>
                        </a:rPr>
                        <a:t>05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400" b="1" dirty="0"/>
                        <a:t>Region Ex. Experience</a:t>
                      </a:r>
                      <a:endParaRPr lang="en-US" sz="21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255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46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EC259-E573-2023-5A84-8B3A86A22A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pPr algn="ctr" rtl="1"/>
            <a:r>
              <a:rPr lang="en-US" sz="3200" b="1" dirty="0">
                <a:solidFill>
                  <a:schemeClr val="bg1"/>
                </a:solidFill>
              </a:rPr>
              <a:t>Program Approach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Contact Center &amp; BPO Business Improvement </a:t>
            </a: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68CF9085-FFE9-ED25-0071-0EED838C0B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360730"/>
              </p:ext>
            </p:extLst>
          </p:nvPr>
        </p:nvGraphicFramePr>
        <p:xfrm>
          <a:off x="838200" y="2237677"/>
          <a:ext cx="9572769" cy="3939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F4433A2-BB14-9BEA-F12D-15D837153A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898" y="426244"/>
            <a:ext cx="828675" cy="847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96EEA7-410A-B6D9-34B7-F6CB721247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0969" y="673894"/>
            <a:ext cx="8096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4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795-A0D7-A84F-2996-3E87F0053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Iso 18295</a:t>
            </a:r>
          </a:p>
        </p:txBody>
      </p:sp>
      <p:pic>
        <p:nvPicPr>
          <p:cNvPr id="1026" name="Picture 2" descr="ISO 18295-1:2017(en), Customer contact centres ? Part 1: Requirements ...">
            <a:extLst>
              <a:ext uri="{FF2B5EF4-FFF2-40B4-BE49-F238E27FC236}">
                <a16:creationId xmlns:a16="http://schemas.microsoft.com/office/drawing/2014/main" id="{6C4057ED-84FE-2374-D75D-108C469B01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0173" y="961812"/>
            <a:ext cx="6945052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3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3A8B-E53F-4CDB-43F0-3393D431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Targeted Audiences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BDE38-B6DD-2933-AB3B-97589A290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Capacity Building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FEE5FE-93CF-5DC9-E302-F3B934620D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Certificates for</a:t>
            </a:r>
          </a:p>
          <a:p>
            <a:pPr lvl="1"/>
            <a:r>
              <a:rPr lang="en-US" dirty="0"/>
              <a:t>Agent</a:t>
            </a:r>
          </a:p>
          <a:p>
            <a:pPr lvl="1"/>
            <a:r>
              <a:rPr lang="en-US" dirty="0"/>
              <a:t>Super</a:t>
            </a:r>
          </a:p>
          <a:p>
            <a:pPr lvl="1"/>
            <a:r>
              <a:rPr lang="en-US" dirty="0"/>
              <a:t>Manegr</a:t>
            </a:r>
          </a:p>
          <a:p>
            <a:pPr lvl="1"/>
            <a:r>
              <a:rPr lang="en-US" dirty="0"/>
              <a:t>Support functions (WFM/QA/HR)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D01256-2314-EDA5-C785-0406DC3F7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Consultancy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060984F0-EDDF-DC5A-94C2-17976DDDEACB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162D2CE-783A-E244-8535-0D96A32D4145}"/>
              </a:ext>
            </a:extLst>
          </p:cNvPr>
          <p:cNvSpPr/>
          <p:nvPr/>
        </p:nvSpPr>
        <p:spPr>
          <a:xfrm>
            <a:off x="598640" y="4574613"/>
            <a:ext cx="1435941" cy="1435941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C21C23-ACAE-4E27-F652-E82245A96657}"/>
              </a:ext>
            </a:extLst>
          </p:cNvPr>
          <p:cNvSpPr/>
          <p:nvPr/>
        </p:nvSpPr>
        <p:spPr>
          <a:xfrm>
            <a:off x="2034581" y="4562829"/>
            <a:ext cx="1435941" cy="1435941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000" b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5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1B729-3812-19D4-1126-C7943ADDC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/>
              <a:t>Programs </a:t>
            </a:r>
            <a:r>
              <a:rPr lang="en-US" sz="5400" dirty="0"/>
              <a:t>Under Implementation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54CAF9E-D943-D5CE-931E-E1BFD46834D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3" r="296" b="3"/>
          <a:stretch>
            <a:fillRect/>
          </a:stretch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3D5F59-2ABB-C4AE-0D22-9B413E552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05955" y="2071316"/>
            <a:ext cx="6713552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Under the umbrella of Egyptian Authorization for Standards &amp; Quality via its training arm National Quality Institution , Contact Center Certification Programs implemented: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Certified Agent </a:t>
            </a:r>
            <a:r>
              <a:rPr lang="en-US" sz="2000" dirty="0">
                <a:solidFill>
                  <a:srgbClr val="C00000"/>
                </a:solidFill>
              </a:rPr>
              <a:t>(announced)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Certified Supervisor </a:t>
            </a:r>
            <a:r>
              <a:rPr lang="en-US" sz="2000" dirty="0">
                <a:solidFill>
                  <a:srgbClr val="002060"/>
                </a:solidFill>
              </a:rPr>
              <a:t>(under process)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2000" dirty="0"/>
              <a:t>Certified CC Manager </a:t>
            </a:r>
            <a:r>
              <a:rPr lang="en-US" sz="2000" dirty="0">
                <a:solidFill>
                  <a:srgbClr val="002060"/>
                </a:solidFill>
              </a:rPr>
              <a:t>(under process)</a:t>
            </a:r>
          </a:p>
          <a:p>
            <a:pPr marL="228600" lvl="1"/>
            <a:endParaRPr lang="en-US" sz="2000" dirty="0"/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 lvl="1"/>
            <a:r>
              <a:rPr lang="en-US" sz="2000" dirty="0"/>
              <a:t>with accreditation from NQI</a:t>
            </a:r>
          </a:p>
        </p:txBody>
      </p:sp>
    </p:spTree>
    <p:extLst>
      <p:ext uri="{BB962C8B-B14F-4D97-AF65-F5344CB8AC3E}">
        <p14:creationId xmlns:p14="http://schemas.microsoft.com/office/powerpoint/2010/main" val="196260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4" name="Rectangle 3093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" name="Freeform: Shape 3094">
            <a:extLst>
              <a:ext uri="{FF2B5EF4-FFF2-40B4-BE49-F238E27FC236}">
                <a16:creationId xmlns:a16="http://schemas.microsoft.com/office/drawing/2014/main" id="{B39A1F5A-E57E-4178-8F57-A18DC747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291618" cy="5097980"/>
          </a:xfrm>
          <a:custGeom>
            <a:avLst/>
            <a:gdLst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516105 w 6530408"/>
              <a:gd name="connsiteY8" fmla="*/ 476071 h 5753325"/>
              <a:gd name="connsiteX9" fmla="*/ 6488360 w 6530408"/>
              <a:gd name="connsiteY9" fmla="*/ 535865 h 5753325"/>
              <a:gd name="connsiteX10" fmla="*/ 6492864 w 6530408"/>
              <a:gd name="connsiteY10" fmla="*/ 615799 h 5753325"/>
              <a:gd name="connsiteX11" fmla="*/ 6459988 w 6530408"/>
              <a:gd name="connsiteY11" fmla="*/ 707628 h 5753325"/>
              <a:gd name="connsiteX12" fmla="*/ 6453989 w 6530408"/>
              <a:gd name="connsiteY12" fmla="*/ 711876 h 5753325"/>
              <a:gd name="connsiteX13" fmla="*/ 6453209 w 6530408"/>
              <a:gd name="connsiteY13" fmla="*/ 719127 h 5753325"/>
              <a:gd name="connsiteX14" fmla="*/ 6457662 w 6530408"/>
              <a:gd name="connsiteY14" fmla="*/ 723331 h 5753325"/>
              <a:gd name="connsiteX15" fmla="*/ 6447445 w 6530408"/>
              <a:gd name="connsiteY15" fmla="*/ 780003 h 5753325"/>
              <a:gd name="connsiteX16" fmla="*/ 6426552 w 6530408"/>
              <a:gd name="connsiteY16" fmla="*/ 845805 h 5753325"/>
              <a:gd name="connsiteX17" fmla="*/ 6434072 w 6530408"/>
              <a:gd name="connsiteY17" fmla="*/ 910733 h 5753325"/>
              <a:gd name="connsiteX18" fmla="*/ 6432570 w 6530408"/>
              <a:gd name="connsiteY18" fmla="*/ 983394 h 5753325"/>
              <a:gd name="connsiteX19" fmla="*/ 6431878 w 6530408"/>
              <a:gd name="connsiteY19" fmla="*/ 1026728 h 5753325"/>
              <a:gd name="connsiteX20" fmla="*/ 6414269 w 6530408"/>
              <a:gd name="connsiteY20" fmla="*/ 1151111 h 5753325"/>
              <a:gd name="connsiteX21" fmla="*/ 6371722 w 6530408"/>
              <a:gd name="connsiteY21" fmla="*/ 1318080 h 5753325"/>
              <a:gd name="connsiteX22" fmla="*/ 6356023 w 6530408"/>
              <a:gd name="connsiteY22" fmla="*/ 1356227 h 5753325"/>
              <a:gd name="connsiteX23" fmla="*/ 6356157 w 6530408"/>
              <a:gd name="connsiteY23" fmla="*/ 1361967 h 5753325"/>
              <a:gd name="connsiteX24" fmla="*/ 6350613 w 6530408"/>
              <a:gd name="connsiteY24" fmla="*/ 1393569 h 5753325"/>
              <a:gd name="connsiteX25" fmla="*/ 6357062 w 6530408"/>
              <a:gd name="connsiteY25" fmla="*/ 1444071 h 5753325"/>
              <a:gd name="connsiteX26" fmla="*/ 6364832 w 6530408"/>
              <a:gd name="connsiteY26" fmla="*/ 1478763 h 5753325"/>
              <a:gd name="connsiteX27" fmla="*/ 6369745 w 6530408"/>
              <a:gd name="connsiteY27" fmla="*/ 1495680 h 5753325"/>
              <a:gd name="connsiteX28" fmla="*/ 6370898 w 6530408"/>
              <a:gd name="connsiteY28" fmla="*/ 1513331 h 5753325"/>
              <a:gd name="connsiteX29" fmla="*/ 6368801 w 6530408"/>
              <a:gd name="connsiteY29" fmla="*/ 1527414 h 5753325"/>
              <a:gd name="connsiteX30" fmla="*/ 6359177 w 6530408"/>
              <a:gd name="connsiteY30" fmla="*/ 1639513 h 5753325"/>
              <a:gd name="connsiteX31" fmla="*/ 6299489 w 6530408"/>
              <a:gd name="connsiteY31" fmla="*/ 1784860 h 5753325"/>
              <a:gd name="connsiteX32" fmla="*/ 6267878 w 6530408"/>
              <a:gd name="connsiteY32" fmla="*/ 1858572 h 5753325"/>
              <a:gd name="connsiteX33" fmla="*/ 6251146 w 6530408"/>
              <a:gd name="connsiteY33" fmla="*/ 1926167 h 5753325"/>
              <a:gd name="connsiteX34" fmla="*/ 6210686 w 6530408"/>
              <a:gd name="connsiteY34" fmla="*/ 2014834 h 5753325"/>
              <a:gd name="connsiteX35" fmla="*/ 6106652 w 6530408"/>
              <a:gd name="connsiteY35" fmla="*/ 2150572 h 5753325"/>
              <a:gd name="connsiteX36" fmla="*/ 6097813 w 6530408"/>
              <a:gd name="connsiteY36" fmla="*/ 2172208 h 5753325"/>
              <a:gd name="connsiteX37" fmla="*/ 6095990 w 6530408"/>
              <a:gd name="connsiteY37" fmla="*/ 2181185 h 5753325"/>
              <a:gd name="connsiteX38" fmla="*/ 6090126 w 6530408"/>
              <a:gd name="connsiteY38" fmla="*/ 2192533 h 5753325"/>
              <a:gd name="connsiteX39" fmla="*/ 6089503 w 6530408"/>
              <a:gd name="connsiteY39" fmla="*/ 2192543 h 5753325"/>
              <a:gd name="connsiteX40" fmla="*/ 6084946 w 6530408"/>
              <a:gd name="connsiteY40" fmla="*/ 2203694 h 5753325"/>
              <a:gd name="connsiteX41" fmla="*/ 5987861 w 6530408"/>
              <a:gd name="connsiteY41" fmla="*/ 2304868 h 5753325"/>
              <a:gd name="connsiteX42" fmla="*/ 5973439 w 6530408"/>
              <a:gd name="connsiteY42" fmla="*/ 2385635 h 5753325"/>
              <a:gd name="connsiteX43" fmla="*/ 5916727 w 6530408"/>
              <a:gd name="connsiteY43" fmla="*/ 2458777 h 5753325"/>
              <a:gd name="connsiteX44" fmla="*/ 5856524 w 6530408"/>
              <a:gd name="connsiteY44" fmla="*/ 2583281 h 5753325"/>
              <a:gd name="connsiteX45" fmla="*/ 5838091 w 6530408"/>
              <a:gd name="connsiteY45" fmla="*/ 2753474 h 5753325"/>
              <a:gd name="connsiteX46" fmla="*/ 5777471 w 6530408"/>
              <a:gd name="connsiteY46" fmla="*/ 2901570 h 5753325"/>
              <a:gd name="connsiteX47" fmla="*/ 5723992 w 6530408"/>
              <a:gd name="connsiteY47" fmla="*/ 2998752 h 5753325"/>
              <a:gd name="connsiteX48" fmla="*/ 5557886 w 6530408"/>
              <a:gd name="connsiteY48" fmla="*/ 3329735 h 5753325"/>
              <a:gd name="connsiteX49" fmla="*/ 5471501 w 6530408"/>
              <a:gd name="connsiteY49" fmla="*/ 3462221 h 5753325"/>
              <a:gd name="connsiteX50" fmla="*/ 5465154 w 6530408"/>
              <a:gd name="connsiteY50" fmla="*/ 3541065 h 5753325"/>
              <a:gd name="connsiteX51" fmla="*/ 5437889 w 6530408"/>
              <a:gd name="connsiteY51" fmla="*/ 3559927 h 5753325"/>
              <a:gd name="connsiteX52" fmla="*/ 5432770 w 6530408"/>
              <a:gd name="connsiteY52" fmla="*/ 3562948 h 5753325"/>
              <a:gd name="connsiteX53" fmla="*/ 5406795 w 6530408"/>
              <a:gd name="connsiteY53" fmla="*/ 3578594 h 5753325"/>
              <a:gd name="connsiteX54" fmla="*/ 5381495 w 6530408"/>
              <a:gd name="connsiteY54" fmla="*/ 3599883 h 5753325"/>
              <a:gd name="connsiteX55" fmla="*/ 5363689 w 6530408"/>
              <a:gd name="connsiteY55" fmla="*/ 3633299 h 5753325"/>
              <a:gd name="connsiteX56" fmla="*/ 5291870 w 6530408"/>
              <a:gd name="connsiteY56" fmla="*/ 3799039 h 5753325"/>
              <a:gd name="connsiteX57" fmla="*/ 5241600 w 6530408"/>
              <a:gd name="connsiteY57" fmla="*/ 3894238 h 5753325"/>
              <a:gd name="connsiteX58" fmla="*/ 5211041 w 6530408"/>
              <a:gd name="connsiteY58" fmla="*/ 3924184 h 5753325"/>
              <a:gd name="connsiteX59" fmla="*/ 5176073 w 6530408"/>
              <a:gd name="connsiteY59" fmla="*/ 3970179 h 5753325"/>
              <a:gd name="connsiteX60" fmla="*/ 5172826 w 6530408"/>
              <a:gd name="connsiteY60" fmla="*/ 3991773 h 5753325"/>
              <a:gd name="connsiteX61" fmla="*/ 5157053 w 6530408"/>
              <a:gd name="connsiteY61" fmla="*/ 3997708 h 5753325"/>
              <a:gd name="connsiteX62" fmla="*/ 5127922 w 6530408"/>
              <a:gd name="connsiteY62" fmla="*/ 4022660 h 5753325"/>
              <a:gd name="connsiteX63" fmla="*/ 5020872 w 6530408"/>
              <a:gd name="connsiteY63" fmla="*/ 4075951 h 5753325"/>
              <a:gd name="connsiteX64" fmla="*/ 4991410 w 6530408"/>
              <a:gd name="connsiteY64" fmla="*/ 4087598 h 5753325"/>
              <a:gd name="connsiteX65" fmla="*/ 4930112 w 6530408"/>
              <a:gd name="connsiteY65" fmla="*/ 4138459 h 5753325"/>
              <a:gd name="connsiteX66" fmla="*/ 4834224 w 6530408"/>
              <a:gd name="connsiteY66" fmla="*/ 4231643 h 5753325"/>
              <a:gd name="connsiteX67" fmla="*/ 4812599 w 6530408"/>
              <a:gd name="connsiteY67" fmla="*/ 4249449 h 5753325"/>
              <a:gd name="connsiteX68" fmla="*/ 4789188 w 6530408"/>
              <a:gd name="connsiteY68" fmla="*/ 4256678 h 5753325"/>
              <a:gd name="connsiteX69" fmla="*/ 4779554 w 6530408"/>
              <a:gd name="connsiteY69" fmla="*/ 4251313 h 5753325"/>
              <a:gd name="connsiteX70" fmla="*/ 4766885 w 6530408"/>
              <a:gd name="connsiteY70" fmla="*/ 4259812 h 5753325"/>
              <a:gd name="connsiteX71" fmla="*/ 4762510 w 6530408"/>
              <a:gd name="connsiteY71" fmla="*/ 4260383 h 5753325"/>
              <a:gd name="connsiteX72" fmla="*/ 4738416 w 6530408"/>
              <a:gd name="connsiteY72" fmla="*/ 4265355 h 5753325"/>
              <a:gd name="connsiteX73" fmla="*/ 4712007 w 6530408"/>
              <a:gd name="connsiteY73" fmla="*/ 4317892 h 5753325"/>
              <a:gd name="connsiteX74" fmla="*/ 4658930 w 6530408"/>
              <a:gd name="connsiteY74" fmla="*/ 4348041 h 5753325"/>
              <a:gd name="connsiteX75" fmla="*/ 4443526 w 6530408"/>
              <a:gd name="connsiteY75" fmla="*/ 4507851 h 5753325"/>
              <a:gd name="connsiteX76" fmla="*/ 4289766 w 6530408"/>
              <a:gd name="connsiteY76" fmla="*/ 4711450 h 5753325"/>
              <a:gd name="connsiteX77" fmla="*/ 4150870 w 6530408"/>
              <a:gd name="connsiteY77" fmla="*/ 4818480 h 5753325"/>
              <a:gd name="connsiteX78" fmla="*/ 4006639 w 6530408"/>
              <a:gd name="connsiteY78" fmla="*/ 4933815 h 5753325"/>
              <a:gd name="connsiteX79" fmla="*/ 3298210 w 6530408"/>
              <a:gd name="connsiteY79" fmla="*/ 5070790 h 5753325"/>
              <a:gd name="connsiteX80" fmla="*/ 2947678 w 6530408"/>
              <a:gd name="connsiteY80" fmla="*/ 5117869 h 5753325"/>
              <a:gd name="connsiteX81" fmla="*/ 2822169 w 6530408"/>
              <a:gd name="connsiteY81" fmla="*/ 5129396 h 5753325"/>
              <a:gd name="connsiteX82" fmla="*/ 2538773 w 6530408"/>
              <a:gd name="connsiteY82" fmla="*/ 5313397 h 5753325"/>
              <a:gd name="connsiteX83" fmla="*/ 2014500 w 6530408"/>
              <a:gd name="connsiteY83" fmla="*/ 5519744 h 5753325"/>
              <a:gd name="connsiteX84" fmla="*/ 1934391 w 6530408"/>
              <a:gd name="connsiteY84" fmla="*/ 5591335 h 5753325"/>
              <a:gd name="connsiteX85" fmla="*/ 1892550 w 6530408"/>
              <a:gd name="connsiteY85" fmla="*/ 5649708 h 5753325"/>
              <a:gd name="connsiteX86" fmla="*/ 1854769 w 6530408"/>
              <a:gd name="connsiteY86" fmla="*/ 5647691 h 5753325"/>
              <a:gd name="connsiteX87" fmla="*/ 1809461 w 6530408"/>
              <a:gd name="connsiteY87" fmla="*/ 5648628 h 5753325"/>
              <a:gd name="connsiteX88" fmla="*/ 1745150 w 6530408"/>
              <a:gd name="connsiteY88" fmla="*/ 5693879 h 5753325"/>
              <a:gd name="connsiteX89" fmla="*/ 1713375 w 6530408"/>
              <a:gd name="connsiteY89" fmla="*/ 5684672 h 5753325"/>
              <a:gd name="connsiteX90" fmla="*/ 1707808 w 6530408"/>
              <a:gd name="connsiteY90" fmla="*/ 5682611 h 5753325"/>
              <a:gd name="connsiteX91" fmla="*/ 1679313 w 6530408"/>
              <a:gd name="connsiteY91" fmla="*/ 5672360 h 5753325"/>
              <a:gd name="connsiteX92" fmla="*/ 1646933 w 6530408"/>
              <a:gd name="connsiteY92" fmla="*/ 5666227 h 5753325"/>
              <a:gd name="connsiteX93" fmla="*/ 1610055 w 6530408"/>
              <a:gd name="connsiteY93" fmla="*/ 5673643 h 5753325"/>
              <a:gd name="connsiteX94" fmla="*/ 1437641 w 6530408"/>
              <a:gd name="connsiteY94" fmla="*/ 5723266 h 5753325"/>
              <a:gd name="connsiteX95" fmla="*/ 1332869 w 6530408"/>
              <a:gd name="connsiteY95" fmla="*/ 5744752 h 5753325"/>
              <a:gd name="connsiteX96" fmla="*/ 1290525 w 6530408"/>
              <a:gd name="connsiteY96" fmla="*/ 5740036 h 5753325"/>
              <a:gd name="connsiteX97" fmla="*/ 1233107 w 6530408"/>
              <a:gd name="connsiteY97" fmla="*/ 5742106 h 5753325"/>
              <a:gd name="connsiteX98" fmla="*/ 1214532 w 6530408"/>
              <a:gd name="connsiteY98" fmla="*/ 5753325 h 5753325"/>
              <a:gd name="connsiteX99" fmla="*/ 1199955 w 6530408"/>
              <a:gd name="connsiteY99" fmla="*/ 5744831 h 5753325"/>
              <a:gd name="connsiteX100" fmla="*/ 1162337 w 6530408"/>
              <a:gd name="connsiteY100" fmla="*/ 5738048 h 5753325"/>
              <a:gd name="connsiteX101" fmla="*/ 1053457 w 6530408"/>
              <a:gd name="connsiteY101" fmla="*/ 5688676 h 5753325"/>
              <a:gd name="connsiteX102" fmla="*/ 1025798 w 6530408"/>
              <a:gd name="connsiteY102" fmla="*/ 5673166 h 5753325"/>
              <a:gd name="connsiteX103" fmla="*/ 947900 w 6530408"/>
              <a:gd name="connsiteY103" fmla="*/ 5657848 h 5753325"/>
              <a:gd name="connsiteX104" fmla="*/ 815627 w 6530408"/>
              <a:gd name="connsiteY104" fmla="*/ 5642557 h 5753325"/>
              <a:gd name="connsiteX105" fmla="*/ 788251 w 6530408"/>
              <a:gd name="connsiteY105" fmla="*/ 5637065 h 5753325"/>
              <a:gd name="connsiteX106" fmla="*/ 767822 w 6530408"/>
              <a:gd name="connsiteY106" fmla="*/ 5623450 h 5753325"/>
              <a:gd name="connsiteX107" fmla="*/ 765791 w 6530408"/>
              <a:gd name="connsiteY107" fmla="*/ 5612539 h 5753325"/>
              <a:gd name="connsiteX108" fmla="*/ 751230 w 6530408"/>
              <a:gd name="connsiteY108" fmla="*/ 5608092 h 5753325"/>
              <a:gd name="connsiteX109" fmla="*/ 748008 w 6530408"/>
              <a:gd name="connsiteY109" fmla="*/ 5605052 h 5753325"/>
              <a:gd name="connsiteX110" fmla="*/ 728871 w 6530408"/>
              <a:gd name="connsiteY110" fmla="*/ 5589469 h 5753325"/>
              <a:gd name="connsiteX111" fmla="*/ 671898 w 6530408"/>
              <a:gd name="connsiteY111" fmla="*/ 5602363 h 5753325"/>
              <a:gd name="connsiteX112" fmla="*/ 615065 w 6530408"/>
              <a:gd name="connsiteY112" fmla="*/ 5580257 h 5753325"/>
              <a:gd name="connsiteX113" fmla="*/ 355785 w 6530408"/>
              <a:gd name="connsiteY113" fmla="*/ 5514383 h 5753325"/>
              <a:gd name="connsiteX114" fmla="*/ 102269 w 6530408"/>
              <a:gd name="connsiteY114" fmla="*/ 5524347 h 5753325"/>
              <a:gd name="connsiteX115" fmla="*/ 13160 w 6530408"/>
              <a:gd name="connsiteY115" fmla="*/ 5514159 h 5753325"/>
              <a:gd name="connsiteX116" fmla="*/ 0 w 6530408"/>
              <a:gd name="connsiteY116" fmla="*/ 5511735 h 5753325"/>
              <a:gd name="connsiteX0" fmla="*/ 0 w 6530408"/>
              <a:gd name="connsiteY0" fmla="*/ 0 h 5753325"/>
              <a:gd name="connsiteX1" fmla="*/ 6438980 w 6530408"/>
              <a:gd name="connsiteY1" fmla="*/ 0 h 5753325"/>
              <a:gd name="connsiteX2" fmla="*/ 6439047 w 6530408"/>
              <a:gd name="connsiteY2" fmla="*/ 147 h 5753325"/>
              <a:gd name="connsiteX3" fmla="*/ 6443456 w 6530408"/>
              <a:gd name="connsiteY3" fmla="*/ 130105 h 5753325"/>
              <a:gd name="connsiteX4" fmla="*/ 6447632 w 6530408"/>
              <a:gd name="connsiteY4" fmla="*/ 170016 h 5753325"/>
              <a:gd name="connsiteX5" fmla="*/ 6465936 w 6530408"/>
              <a:gd name="connsiteY5" fmla="*/ 274847 h 5753325"/>
              <a:gd name="connsiteX6" fmla="*/ 6506836 w 6530408"/>
              <a:gd name="connsiteY6" fmla="*/ 331778 h 5753325"/>
              <a:gd name="connsiteX7" fmla="*/ 6530408 w 6530408"/>
              <a:gd name="connsiteY7" fmla="*/ 427517 h 5753325"/>
              <a:gd name="connsiteX8" fmla="*/ 6488360 w 6530408"/>
              <a:gd name="connsiteY8" fmla="*/ 535865 h 5753325"/>
              <a:gd name="connsiteX9" fmla="*/ 6492864 w 6530408"/>
              <a:gd name="connsiteY9" fmla="*/ 615799 h 5753325"/>
              <a:gd name="connsiteX10" fmla="*/ 6459988 w 6530408"/>
              <a:gd name="connsiteY10" fmla="*/ 707628 h 5753325"/>
              <a:gd name="connsiteX11" fmla="*/ 6453989 w 6530408"/>
              <a:gd name="connsiteY11" fmla="*/ 711876 h 5753325"/>
              <a:gd name="connsiteX12" fmla="*/ 6453209 w 6530408"/>
              <a:gd name="connsiteY12" fmla="*/ 719127 h 5753325"/>
              <a:gd name="connsiteX13" fmla="*/ 6457662 w 6530408"/>
              <a:gd name="connsiteY13" fmla="*/ 723331 h 5753325"/>
              <a:gd name="connsiteX14" fmla="*/ 6447445 w 6530408"/>
              <a:gd name="connsiteY14" fmla="*/ 780003 h 5753325"/>
              <a:gd name="connsiteX15" fmla="*/ 6426552 w 6530408"/>
              <a:gd name="connsiteY15" fmla="*/ 845805 h 5753325"/>
              <a:gd name="connsiteX16" fmla="*/ 6434072 w 6530408"/>
              <a:gd name="connsiteY16" fmla="*/ 910733 h 5753325"/>
              <a:gd name="connsiteX17" fmla="*/ 6432570 w 6530408"/>
              <a:gd name="connsiteY17" fmla="*/ 983394 h 5753325"/>
              <a:gd name="connsiteX18" fmla="*/ 6431878 w 6530408"/>
              <a:gd name="connsiteY18" fmla="*/ 1026728 h 5753325"/>
              <a:gd name="connsiteX19" fmla="*/ 6414269 w 6530408"/>
              <a:gd name="connsiteY19" fmla="*/ 1151111 h 5753325"/>
              <a:gd name="connsiteX20" fmla="*/ 6371722 w 6530408"/>
              <a:gd name="connsiteY20" fmla="*/ 1318080 h 5753325"/>
              <a:gd name="connsiteX21" fmla="*/ 6356023 w 6530408"/>
              <a:gd name="connsiteY21" fmla="*/ 1356227 h 5753325"/>
              <a:gd name="connsiteX22" fmla="*/ 6356157 w 6530408"/>
              <a:gd name="connsiteY22" fmla="*/ 1361967 h 5753325"/>
              <a:gd name="connsiteX23" fmla="*/ 6350613 w 6530408"/>
              <a:gd name="connsiteY23" fmla="*/ 1393569 h 5753325"/>
              <a:gd name="connsiteX24" fmla="*/ 6357062 w 6530408"/>
              <a:gd name="connsiteY24" fmla="*/ 1444071 h 5753325"/>
              <a:gd name="connsiteX25" fmla="*/ 6364832 w 6530408"/>
              <a:gd name="connsiteY25" fmla="*/ 1478763 h 5753325"/>
              <a:gd name="connsiteX26" fmla="*/ 6369745 w 6530408"/>
              <a:gd name="connsiteY26" fmla="*/ 1495680 h 5753325"/>
              <a:gd name="connsiteX27" fmla="*/ 6370898 w 6530408"/>
              <a:gd name="connsiteY27" fmla="*/ 1513331 h 5753325"/>
              <a:gd name="connsiteX28" fmla="*/ 6368801 w 6530408"/>
              <a:gd name="connsiteY28" fmla="*/ 1527414 h 5753325"/>
              <a:gd name="connsiteX29" fmla="*/ 6359177 w 6530408"/>
              <a:gd name="connsiteY29" fmla="*/ 1639513 h 5753325"/>
              <a:gd name="connsiteX30" fmla="*/ 6299489 w 6530408"/>
              <a:gd name="connsiteY30" fmla="*/ 1784860 h 5753325"/>
              <a:gd name="connsiteX31" fmla="*/ 6267878 w 6530408"/>
              <a:gd name="connsiteY31" fmla="*/ 1858572 h 5753325"/>
              <a:gd name="connsiteX32" fmla="*/ 6251146 w 6530408"/>
              <a:gd name="connsiteY32" fmla="*/ 1926167 h 5753325"/>
              <a:gd name="connsiteX33" fmla="*/ 6210686 w 6530408"/>
              <a:gd name="connsiteY33" fmla="*/ 2014834 h 5753325"/>
              <a:gd name="connsiteX34" fmla="*/ 6106652 w 6530408"/>
              <a:gd name="connsiteY34" fmla="*/ 2150572 h 5753325"/>
              <a:gd name="connsiteX35" fmla="*/ 6097813 w 6530408"/>
              <a:gd name="connsiteY35" fmla="*/ 2172208 h 5753325"/>
              <a:gd name="connsiteX36" fmla="*/ 6095990 w 6530408"/>
              <a:gd name="connsiteY36" fmla="*/ 2181185 h 5753325"/>
              <a:gd name="connsiteX37" fmla="*/ 6090126 w 6530408"/>
              <a:gd name="connsiteY37" fmla="*/ 2192533 h 5753325"/>
              <a:gd name="connsiteX38" fmla="*/ 6089503 w 6530408"/>
              <a:gd name="connsiteY38" fmla="*/ 2192543 h 5753325"/>
              <a:gd name="connsiteX39" fmla="*/ 6084946 w 6530408"/>
              <a:gd name="connsiteY39" fmla="*/ 2203694 h 5753325"/>
              <a:gd name="connsiteX40" fmla="*/ 5987861 w 6530408"/>
              <a:gd name="connsiteY40" fmla="*/ 2304868 h 5753325"/>
              <a:gd name="connsiteX41" fmla="*/ 5973439 w 6530408"/>
              <a:gd name="connsiteY41" fmla="*/ 2385635 h 5753325"/>
              <a:gd name="connsiteX42" fmla="*/ 5916727 w 6530408"/>
              <a:gd name="connsiteY42" fmla="*/ 2458777 h 5753325"/>
              <a:gd name="connsiteX43" fmla="*/ 5856524 w 6530408"/>
              <a:gd name="connsiteY43" fmla="*/ 2583281 h 5753325"/>
              <a:gd name="connsiteX44" fmla="*/ 5838091 w 6530408"/>
              <a:gd name="connsiteY44" fmla="*/ 2753474 h 5753325"/>
              <a:gd name="connsiteX45" fmla="*/ 5777471 w 6530408"/>
              <a:gd name="connsiteY45" fmla="*/ 2901570 h 5753325"/>
              <a:gd name="connsiteX46" fmla="*/ 5723992 w 6530408"/>
              <a:gd name="connsiteY46" fmla="*/ 2998752 h 5753325"/>
              <a:gd name="connsiteX47" fmla="*/ 5557886 w 6530408"/>
              <a:gd name="connsiteY47" fmla="*/ 3329735 h 5753325"/>
              <a:gd name="connsiteX48" fmla="*/ 5471501 w 6530408"/>
              <a:gd name="connsiteY48" fmla="*/ 3462221 h 5753325"/>
              <a:gd name="connsiteX49" fmla="*/ 5465154 w 6530408"/>
              <a:gd name="connsiteY49" fmla="*/ 3541065 h 5753325"/>
              <a:gd name="connsiteX50" fmla="*/ 5437889 w 6530408"/>
              <a:gd name="connsiteY50" fmla="*/ 3559927 h 5753325"/>
              <a:gd name="connsiteX51" fmla="*/ 5432770 w 6530408"/>
              <a:gd name="connsiteY51" fmla="*/ 3562948 h 5753325"/>
              <a:gd name="connsiteX52" fmla="*/ 5406795 w 6530408"/>
              <a:gd name="connsiteY52" fmla="*/ 3578594 h 5753325"/>
              <a:gd name="connsiteX53" fmla="*/ 5381495 w 6530408"/>
              <a:gd name="connsiteY53" fmla="*/ 3599883 h 5753325"/>
              <a:gd name="connsiteX54" fmla="*/ 5363689 w 6530408"/>
              <a:gd name="connsiteY54" fmla="*/ 3633299 h 5753325"/>
              <a:gd name="connsiteX55" fmla="*/ 5291870 w 6530408"/>
              <a:gd name="connsiteY55" fmla="*/ 3799039 h 5753325"/>
              <a:gd name="connsiteX56" fmla="*/ 5241600 w 6530408"/>
              <a:gd name="connsiteY56" fmla="*/ 3894238 h 5753325"/>
              <a:gd name="connsiteX57" fmla="*/ 5211041 w 6530408"/>
              <a:gd name="connsiteY57" fmla="*/ 3924184 h 5753325"/>
              <a:gd name="connsiteX58" fmla="*/ 5176073 w 6530408"/>
              <a:gd name="connsiteY58" fmla="*/ 3970179 h 5753325"/>
              <a:gd name="connsiteX59" fmla="*/ 5172826 w 6530408"/>
              <a:gd name="connsiteY59" fmla="*/ 3991773 h 5753325"/>
              <a:gd name="connsiteX60" fmla="*/ 5157053 w 6530408"/>
              <a:gd name="connsiteY60" fmla="*/ 3997708 h 5753325"/>
              <a:gd name="connsiteX61" fmla="*/ 5127922 w 6530408"/>
              <a:gd name="connsiteY61" fmla="*/ 4022660 h 5753325"/>
              <a:gd name="connsiteX62" fmla="*/ 5020872 w 6530408"/>
              <a:gd name="connsiteY62" fmla="*/ 4075951 h 5753325"/>
              <a:gd name="connsiteX63" fmla="*/ 4991410 w 6530408"/>
              <a:gd name="connsiteY63" fmla="*/ 4087598 h 5753325"/>
              <a:gd name="connsiteX64" fmla="*/ 4930112 w 6530408"/>
              <a:gd name="connsiteY64" fmla="*/ 4138459 h 5753325"/>
              <a:gd name="connsiteX65" fmla="*/ 4834224 w 6530408"/>
              <a:gd name="connsiteY65" fmla="*/ 4231643 h 5753325"/>
              <a:gd name="connsiteX66" fmla="*/ 4812599 w 6530408"/>
              <a:gd name="connsiteY66" fmla="*/ 4249449 h 5753325"/>
              <a:gd name="connsiteX67" fmla="*/ 4789188 w 6530408"/>
              <a:gd name="connsiteY67" fmla="*/ 4256678 h 5753325"/>
              <a:gd name="connsiteX68" fmla="*/ 4779554 w 6530408"/>
              <a:gd name="connsiteY68" fmla="*/ 4251313 h 5753325"/>
              <a:gd name="connsiteX69" fmla="*/ 4766885 w 6530408"/>
              <a:gd name="connsiteY69" fmla="*/ 4259812 h 5753325"/>
              <a:gd name="connsiteX70" fmla="*/ 4762510 w 6530408"/>
              <a:gd name="connsiteY70" fmla="*/ 4260383 h 5753325"/>
              <a:gd name="connsiteX71" fmla="*/ 4738416 w 6530408"/>
              <a:gd name="connsiteY71" fmla="*/ 4265355 h 5753325"/>
              <a:gd name="connsiteX72" fmla="*/ 4712007 w 6530408"/>
              <a:gd name="connsiteY72" fmla="*/ 4317892 h 5753325"/>
              <a:gd name="connsiteX73" fmla="*/ 4658930 w 6530408"/>
              <a:gd name="connsiteY73" fmla="*/ 4348041 h 5753325"/>
              <a:gd name="connsiteX74" fmla="*/ 4443526 w 6530408"/>
              <a:gd name="connsiteY74" fmla="*/ 4507851 h 5753325"/>
              <a:gd name="connsiteX75" fmla="*/ 4289766 w 6530408"/>
              <a:gd name="connsiteY75" fmla="*/ 4711450 h 5753325"/>
              <a:gd name="connsiteX76" fmla="*/ 4150870 w 6530408"/>
              <a:gd name="connsiteY76" fmla="*/ 4818480 h 5753325"/>
              <a:gd name="connsiteX77" fmla="*/ 4006639 w 6530408"/>
              <a:gd name="connsiteY77" fmla="*/ 4933815 h 5753325"/>
              <a:gd name="connsiteX78" fmla="*/ 3298210 w 6530408"/>
              <a:gd name="connsiteY78" fmla="*/ 5070790 h 5753325"/>
              <a:gd name="connsiteX79" fmla="*/ 2947678 w 6530408"/>
              <a:gd name="connsiteY79" fmla="*/ 5117869 h 5753325"/>
              <a:gd name="connsiteX80" fmla="*/ 2822169 w 6530408"/>
              <a:gd name="connsiteY80" fmla="*/ 5129396 h 5753325"/>
              <a:gd name="connsiteX81" fmla="*/ 2538773 w 6530408"/>
              <a:gd name="connsiteY81" fmla="*/ 5313397 h 5753325"/>
              <a:gd name="connsiteX82" fmla="*/ 2014500 w 6530408"/>
              <a:gd name="connsiteY82" fmla="*/ 5519744 h 5753325"/>
              <a:gd name="connsiteX83" fmla="*/ 1934391 w 6530408"/>
              <a:gd name="connsiteY83" fmla="*/ 5591335 h 5753325"/>
              <a:gd name="connsiteX84" fmla="*/ 1892550 w 6530408"/>
              <a:gd name="connsiteY84" fmla="*/ 5649708 h 5753325"/>
              <a:gd name="connsiteX85" fmla="*/ 1854769 w 6530408"/>
              <a:gd name="connsiteY85" fmla="*/ 5647691 h 5753325"/>
              <a:gd name="connsiteX86" fmla="*/ 1809461 w 6530408"/>
              <a:gd name="connsiteY86" fmla="*/ 5648628 h 5753325"/>
              <a:gd name="connsiteX87" fmla="*/ 1745150 w 6530408"/>
              <a:gd name="connsiteY87" fmla="*/ 5693879 h 5753325"/>
              <a:gd name="connsiteX88" fmla="*/ 1713375 w 6530408"/>
              <a:gd name="connsiteY88" fmla="*/ 5684672 h 5753325"/>
              <a:gd name="connsiteX89" fmla="*/ 1707808 w 6530408"/>
              <a:gd name="connsiteY89" fmla="*/ 5682611 h 5753325"/>
              <a:gd name="connsiteX90" fmla="*/ 1679313 w 6530408"/>
              <a:gd name="connsiteY90" fmla="*/ 5672360 h 5753325"/>
              <a:gd name="connsiteX91" fmla="*/ 1646933 w 6530408"/>
              <a:gd name="connsiteY91" fmla="*/ 5666227 h 5753325"/>
              <a:gd name="connsiteX92" fmla="*/ 1610055 w 6530408"/>
              <a:gd name="connsiteY92" fmla="*/ 5673643 h 5753325"/>
              <a:gd name="connsiteX93" fmla="*/ 1437641 w 6530408"/>
              <a:gd name="connsiteY93" fmla="*/ 5723266 h 5753325"/>
              <a:gd name="connsiteX94" fmla="*/ 1332869 w 6530408"/>
              <a:gd name="connsiteY94" fmla="*/ 5744752 h 5753325"/>
              <a:gd name="connsiteX95" fmla="*/ 1290525 w 6530408"/>
              <a:gd name="connsiteY95" fmla="*/ 5740036 h 5753325"/>
              <a:gd name="connsiteX96" fmla="*/ 1233107 w 6530408"/>
              <a:gd name="connsiteY96" fmla="*/ 5742106 h 5753325"/>
              <a:gd name="connsiteX97" fmla="*/ 1214532 w 6530408"/>
              <a:gd name="connsiteY97" fmla="*/ 5753325 h 5753325"/>
              <a:gd name="connsiteX98" fmla="*/ 1199955 w 6530408"/>
              <a:gd name="connsiteY98" fmla="*/ 5744831 h 5753325"/>
              <a:gd name="connsiteX99" fmla="*/ 1162337 w 6530408"/>
              <a:gd name="connsiteY99" fmla="*/ 5738048 h 5753325"/>
              <a:gd name="connsiteX100" fmla="*/ 1053457 w 6530408"/>
              <a:gd name="connsiteY100" fmla="*/ 5688676 h 5753325"/>
              <a:gd name="connsiteX101" fmla="*/ 1025798 w 6530408"/>
              <a:gd name="connsiteY101" fmla="*/ 5673166 h 5753325"/>
              <a:gd name="connsiteX102" fmla="*/ 947900 w 6530408"/>
              <a:gd name="connsiteY102" fmla="*/ 5657848 h 5753325"/>
              <a:gd name="connsiteX103" fmla="*/ 815627 w 6530408"/>
              <a:gd name="connsiteY103" fmla="*/ 5642557 h 5753325"/>
              <a:gd name="connsiteX104" fmla="*/ 788251 w 6530408"/>
              <a:gd name="connsiteY104" fmla="*/ 5637065 h 5753325"/>
              <a:gd name="connsiteX105" fmla="*/ 767822 w 6530408"/>
              <a:gd name="connsiteY105" fmla="*/ 5623450 h 5753325"/>
              <a:gd name="connsiteX106" fmla="*/ 765791 w 6530408"/>
              <a:gd name="connsiteY106" fmla="*/ 5612539 h 5753325"/>
              <a:gd name="connsiteX107" fmla="*/ 751230 w 6530408"/>
              <a:gd name="connsiteY107" fmla="*/ 5608092 h 5753325"/>
              <a:gd name="connsiteX108" fmla="*/ 748008 w 6530408"/>
              <a:gd name="connsiteY108" fmla="*/ 5605052 h 5753325"/>
              <a:gd name="connsiteX109" fmla="*/ 728871 w 6530408"/>
              <a:gd name="connsiteY109" fmla="*/ 5589469 h 5753325"/>
              <a:gd name="connsiteX110" fmla="*/ 671898 w 6530408"/>
              <a:gd name="connsiteY110" fmla="*/ 5602363 h 5753325"/>
              <a:gd name="connsiteX111" fmla="*/ 615065 w 6530408"/>
              <a:gd name="connsiteY111" fmla="*/ 5580257 h 5753325"/>
              <a:gd name="connsiteX112" fmla="*/ 355785 w 6530408"/>
              <a:gd name="connsiteY112" fmla="*/ 5514383 h 5753325"/>
              <a:gd name="connsiteX113" fmla="*/ 102269 w 6530408"/>
              <a:gd name="connsiteY113" fmla="*/ 5524347 h 5753325"/>
              <a:gd name="connsiteX114" fmla="*/ 13160 w 6530408"/>
              <a:gd name="connsiteY114" fmla="*/ 5514159 h 5753325"/>
              <a:gd name="connsiteX115" fmla="*/ 0 w 6530408"/>
              <a:gd name="connsiteY115" fmla="*/ 5511735 h 5753325"/>
              <a:gd name="connsiteX116" fmla="*/ 0 w 6530408"/>
              <a:gd name="connsiteY116" fmla="*/ 0 h 5753325"/>
              <a:gd name="connsiteX0" fmla="*/ 0 w 6506836"/>
              <a:gd name="connsiteY0" fmla="*/ 0 h 5753325"/>
              <a:gd name="connsiteX1" fmla="*/ 6438980 w 6506836"/>
              <a:gd name="connsiteY1" fmla="*/ 0 h 5753325"/>
              <a:gd name="connsiteX2" fmla="*/ 6439047 w 6506836"/>
              <a:gd name="connsiteY2" fmla="*/ 147 h 5753325"/>
              <a:gd name="connsiteX3" fmla="*/ 6443456 w 6506836"/>
              <a:gd name="connsiteY3" fmla="*/ 130105 h 5753325"/>
              <a:gd name="connsiteX4" fmla="*/ 6447632 w 6506836"/>
              <a:gd name="connsiteY4" fmla="*/ 170016 h 5753325"/>
              <a:gd name="connsiteX5" fmla="*/ 6465936 w 6506836"/>
              <a:gd name="connsiteY5" fmla="*/ 274847 h 5753325"/>
              <a:gd name="connsiteX6" fmla="*/ 6506836 w 6506836"/>
              <a:gd name="connsiteY6" fmla="*/ 331778 h 5753325"/>
              <a:gd name="connsiteX7" fmla="*/ 6488360 w 6506836"/>
              <a:gd name="connsiteY7" fmla="*/ 535865 h 5753325"/>
              <a:gd name="connsiteX8" fmla="*/ 6492864 w 6506836"/>
              <a:gd name="connsiteY8" fmla="*/ 615799 h 5753325"/>
              <a:gd name="connsiteX9" fmla="*/ 6459988 w 6506836"/>
              <a:gd name="connsiteY9" fmla="*/ 707628 h 5753325"/>
              <a:gd name="connsiteX10" fmla="*/ 6453989 w 6506836"/>
              <a:gd name="connsiteY10" fmla="*/ 711876 h 5753325"/>
              <a:gd name="connsiteX11" fmla="*/ 6453209 w 6506836"/>
              <a:gd name="connsiteY11" fmla="*/ 719127 h 5753325"/>
              <a:gd name="connsiteX12" fmla="*/ 6457662 w 6506836"/>
              <a:gd name="connsiteY12" fmla="*/ 723331 h 5753325"/>
              <a:gd name="connsiteX13" fmla="*/ 6447445 w 6506836"/>
              <a:gd name="connsiteY13" fmla="*/ 780003 h 5753325"/>
              <a:gd name="connsiteX14" fmla="*/ 6426552 w 6506836"/>
              <a:gd name="connsiteY14" fmla="*/ 845805 h 5753325"/>
              <a:gd name="connsiteX15" fmla="*/ 6434072 w 6506836"/>
              <a:gd name="connsiteY15" fmla="*/ 910733 h 5753325"/>
              <a:gd name="connsiteX16" fmla="*/ 6432570 w 6506836"/>
              <a:gd name="connsiteY16" fmla="*/ 983394 h 5753325"/>
              <a:gd name="connsiteX17" fmla="*/ 6431878 w 6506836"/>
              <a:gd name="connsiteY17" fmla="*/ 1026728 h 5753325"/>
              <a:gd name="connsiteX18" fmla="*/ 6414269 w 6506836"/>
              <a:gd name="connsiteY18" fmla="*/ 1151111 h 5753325"/>
              <a:gd name="connsiteX19" fmla="*/ 6371722 w 6506836"/>
              <a:gd name="connsiteY19" fmla="*/ 1318080 h 5753325"/>
              <a:gd name="connsiteX20" fmla="*/ 6356023 w 6506836"/>
              <a:gd name="connsiteY20" fmla="*/ 1356227 h 5753325"/>
              <a:gd name="connsiteX21" fmla="*/ 6356157 w 6506836"/>
              <a:gd name="connsiteY21" fmla="*/ 1361967 h 5753325"/>
              <a:gd name="connsiteX22" fmla="*/ 6350613 w 6506836"/>
              <a:gd name="connsiteY22" fmla="*/ 1393569 h 5753325"/>
              <a:gd name="connsiteX23" fmla="*/ 6357062 w 6506836"/>
              <a:gd name="connsiteY23" fmla="*/ 1444071 h 5753325"/>
              <a:gd name="connsiteX24" fmla="*/ 6364832 w 6506836"/>
              <a:gd name="connsiteY24" fmla="*/ 1478763 h 5753325"/>
              <a:gd name="connsiteX25" fmla="*/ 6369745 w 6506836"/>
              <a:gd name="connsiteY25" fmla="*/ 1495680 h 5753325"/>
              <a:gd name="connsiteX26" fmla="*/ 6370898 w 6506836"/>
              <a:gd name="connsiteY26" fmla="*/ 1513331 h 5753325"/>
              <a:gd name="connsiteX27" fmla="*/ 6368801 w 6506836"/>
              <a:gd name="connsiteY27" fmla="*/ 1527414 h 5753325"/>
              <a:gd name="connsiteX28" fmla="*/ 6359177 w 6506836"/>
              <a:gd name="connsiteY28" fmla="*/ 1639513 h 5753325"/>
              <a:gd name="connsiteX29" fmla="*/ 6299489 w 6506836"/>
              <a:gd name="connsiteY29" fmla="*/ 1784860 h 5753325"/>
              <a:gd name="connsiteX30" fmla="*/ 6267878 w 6506836"/>
              <a:gd name="connsiteY30" fmla="*/ 1858572 h 5753325"/>
              <a:gd name="connsiteX31" fmla="*/ 6251146 w 6506836"/>
              <a:gd name="connsiteY31" fmla="*/ 1926167 h 5753325"/>
              <a:gd name="connsiteX32" fmla="*/ 6210686 w 6506836"/>
              <a:gd name="connsiteY32" fmla="*/ 2014834 h 5753325"/>
              <a:gd name="connsiteX33" fmla="*/ 6106652 w 6506836"/>
              <a:gd name="connsiteY33" fmla="*/ 2150572 h 5753325"/>
              <a:gd name="connsiteX34" fmla="*/ 6097813 w 6506836"/>
              <a:gd name="connsiteY34" fmla="*/ 2172208 h 5753325"/>
              <a:gd name="connsiteX35" fmla="*/ 6095990 w 6506836"/>
              <a:gd name="connsiteY35" fmla="*/ 2181185 h 5753325"/>
              <a:gd name="connsiteX36" fmla="*/ 6090126 w 6506836"/>
              <a:gd name="connsiteY36" fmla="*/ 2192533 h 5753325"/>
              <a:gd name="connsiteX37" fmla="*/ 6089503 w 6506836"/>
              <a:gd name="connsiteY37" fmla="*/ 2192543 h 5753325"/>
              <a:gd name="connsiteX38" fmla="*/ 6084946 w 6506836"/>
              <a:gd name="connsiteY38" fmla="*/ 2203694 h 5753325"/>
              <a:gd name="connsiteX39" fmla="*/ 5987861 w 6506836"/>
              <a:gd name="connsiteY39" fmla="*/ 2304868 h 5753325"/>
              <a:gd name="connsiteX40" fmla="*/ 5973439 w 6506836"/>
              <a:gd name="connsiteY40" fmla="*/ 2385635 h 5753325"/>
              <a:gd name="connsiteX41" fmla="*/ 5916727 w 6506836"/>
              <a:gd name="connsiteY41" fmla="*/ 2458777 h 5753325"/>
              <a:gd name="connsiteX42" fmla="*/ 5856524 w 6506836"/>
              <a:gd name="connsiteY42" fmla="*/ 2583281 h 5753325"/>
              <a:gd name="connsiteX43" fmla="*/ 5838091 w 6506836"/>
              <a:gd name="connsiteY43" fmla="*/ 2753474 h 5753325"/>
              <a:gd name="connsiteX44" fmla="*/ 5777471 w 6506836"/>
              <a:gd name="connsiteY44" fmla="*/ 2901570 h 5753325"/>
              <a:gd name="connsiteX45" fmla="*/ 5723992 w 6506836"/>
              <a:gd name="connsiteY45" fmla="*/ 2998752 h 5753325"/>
              <a:gd name="connsiteX46" fmla="*/ 5557886 w 6506836"/>
              <a:gd name="connsiteY46" fmla="*/ 3329735 h 5753325"/>
              <a:gd name="connsiteX47" fmla="*/ 5471501 w 6506836"/>
              <a:gd name="connsiteY47" fmla="*/ 3462221 h 5753325"/>
              <a:gd name="connsiteX48" fmla="*/ 5465154 w 6506836"/>
              <a:gd name="connsiteY48" fmla="*/ 3541065 h 5753325"/>
              <a:gd name="connsiteX49" fmla="*/ 5437889 w 6506836"/>
              <a:gd name="connsiteY49" fmla="*/ 3559927 h 5753325"/>
              <a:gd name="connsiteX50" fmla="*/ 5432770 w 6506836"/>
              <a:gd name="connsiteY50" fmla="*/ 3562948 h 5753325"/>
              <a:gd name="connsiteX51" fmla="*/ 5406795 w 6506836"/>
              <a:gd name="connsiteY51" fmla="*/ 3578594 h 5753325"/>
              <a:gd name="connsiteX52" fmla="*/ 5381495 w 6506836"/>
              <a:gd name="connsiteY52" fmla="*/ 3599883 h 5753325"/>
              <a:gd name="connsiteX53" fmla="*/ 5363689 w 6506836"/>
              <a:gd name="connsiteY53" fmla="*/ 3633299 h 5753325"/>
              <a:gd name="connsiteX54" fmla="*/ 5291870 w 6506836"/>
              <a:gd name="connsiteY54" fmla="*/ 3799039 h 5753325"/>
              <a:gd name="connsiteX55" fmla="*/ 5241600 w 6506836"/>
              <a:gd name="connsiteY55" fmla="*/ 3894238 h 5753325"/>
              <a:gd name="connsiteX56" fmla="*/ 5211041 w 6506836"/>
              <a:gd name="connsiteY56" fmla="*/ 3924184 h 5753325"/>
              <a:gd name="connsiteX57" fmla="*/ 5176073 w 6506836"/>
              <a:gd name="connsiteY57" fmla="*/ 3970179 h 5753325"/>
              <a:gd name="connsiteX58" fmla="*/ 5172826 w 6506836"/>
              <a:gd name="connsiteY58" fmla="*/ 3991773 h 5753325"/>
              <a:gd name="connsiteX59" fmla="*/ 5157053 w 6506836"/>
              <a:gd name="connsiteY59" fmla="*/ 3997708 h 5753325"/>
              <a:gd name="connsiteX60" fmla="*/ 5127922 w 6506836"/>
              <a:gd name="connsiteY60" fmla="*/ 4022660 h 5753325"/>
              <a:gd name="connsiteX61" fmla="*/ 5020872 w 6506836"/>
              <a:gd name="connsiteY61" fmla="*/ 4075951 h 5753325"/>
              <a:gd name="connsiteX62" fmla="*/ 4991410 w 6506836"/>
              <a:gd name="connsiteY62" fmla="*/ 4087598 h 5753325"/>
              <a:gd name="connsiteX63" fmla="*/ 4930112 w 6506836"/>
              <a:gd name="connsiteY63" fmla="*/ 4138459 h 5753325"/>
              <a:gd name="connsiteX64" fmla="*/ 4834224 w 6506836"/>
              <a:gd name="connsiteY64" fmla="*/ 4231643 h 5753325"/>
              <a:gd name="connsiteX65" fmla="*/ 4812599 w 6506836"/>
              <a:gd name="connsiteY65" fmla="*/ 4249449 h 5753325"/>
              <a:gd name="connsiteX66" fmla="*/ 4789188 w 6506836"/>
              <a:gd name="connsiteY66" fmla="*/ 4256678 h 5753325"/>
              <a:gd name="connsiteX67" fmla="*/ 4779554 w 6506836"/>
              <a:gd name="connsiteY67" fmla="*/ 4251313 h 5753325"/>
              <a:gd name="connsiteX68" fmla="*/ 4766885 w 6506836"/>
              <a:gd name="connsiteY68" fmla="*/ 4259812 h 5753325"/>
              <a:gd name="connsiteX69" fmla="*/ 4762510 w 6506836"/>
              <a:gd name="connsiteY69" fmla="*/ 4260383 h 5753325"/>
              <a:gd name="connsiteX70" fmla="*/ 4738416 w 6506836"/>
              <a:gd name="connsiteY70" fmla="*/ 4265355 h 5753325"/>
              <a:gd name="connsiteX71" fmla="*/ 4712007 w 6506836"/>
              <a:gd name="connsiteY71" fmla="*/ 4317892 h 5753325"/>
              <a:gd name="connsiteX72" fmla="*/ 4658930 w 6506836"/>
              <a:gd name="connsiteY72" fmla="*/ 4348041 h 5753325"/>
              <a:gd name="connsiteX73" fmla="*/ 4443526 w 6506836"/>
              <a:gd name="connsiteY73" fmla="*/ 4507851 h 5753325"/>
              <a:gd name="connsiteX74" fmla="*/ 4289766 w 6506836"/>
              <a:gd name="connsiteY74" fmla="*/ 4711450 h 5753325"/>
              <a:gd name="connsiteX75" fmla="*/ 4150870 w 6506836"/>
              <a:gd name="connsiteY75" fmla="*/ 4818480 h 5753325"/>
              <a:gd name="connsiteX76" fmla="*/ 4006639 w 6506836"/>
              <a:gd name="connsiteY76" fmla="*/ 4933815 h 5753325"/>
              <a:gd name="connsiteX77" fmla="*/ 3298210 w 6506836"/>
              <a:gd name="connsiteY77" fmla="*/ 5070790 h 5753325"/>
              <a:gd name="connsiteX78" fmla="*/ 2947678 w 6506836"/>
              <a:gd name="connsiteY78" fmla="*/ 5117869 h 5753325"/>
              <a:gd name="connsiteX79" fmla="*/ 2822169 w 6506836"/>
              <a:gd name="connsiteY79" fmla="*/ 5129396 h 5753325"/>
              <a:gd name="connsiteX80" fmla="*/ 2538773 w 6506836"/>
              <a:gd name="connsiteY80" fmla="*/ 5313397 h 5753325"/>
              <a:gd name="connsiteX81" fmla="*/ 2014500 w 6506836"/>
              <a:gd name="connsiteY81" fmla="*/ 5519744 h 5753325"/>
              <a:gd name="connsiteX82" fmla="*/ 1934391 w 6506836"/>
              <a:gd name="connsiteY82" fmla="*/ 5591335 h 5753325"/>
              <a:gd name="connsiteX83" fmla="*/ 1892550 w 6506836"/>
              <a:gd name="connsiteY83" fmla="*/ 5649708 h 5753325"/>
              <a:gd name="connsiteX84" fmla="*/ 1854769 w 6506836"/>
              <a:gd name="connsiteY84" fmla="*/ 5647691 h 5753325"/>
              <a:gd name="connsiteX85" fmla="*/ 1809461 w 6506836"/>
              <a:gd name="connsiteY85" fmla="*/ 5648628 h 5753325"/>
              <a:gd name="connsiteX86" fmla="*/ 1745150 w 6506836"/>
              <a:gd name="connsiteY86" fmla="*/ 5693879 h 5753325"/>
              <a:gd name="connsiteX87" fmla="*/ 1713375 w 6506836"/>
              <a:gd name="connsiteY87" fmla="*/ 5684672 h 5753325"/>
              <a:gd name="connsiteX88" fmla="*/ 1707808 w 6506836"/>
              <a:gd name="connsiteY88" fmla="*/ 5682611 h 5753325"/>
              <a:gd name="connsiteX89" fmla="*/ 1679313 w 6506836"/>
              <a:gd name="connsiteY89" fmla="*/ 5672360 h 5753325"/>
              <a:gd name="connsiteX90" fmla="*/ 1646933 w 6506836"/>
              <a:gd name="connsiteY90" fmla="*/ 5666227 h 5753325"/>
              <a:gd name="connsiteX91" fmla="*/ 1610055 w 6506836"/>
              <a:gd name="connsiteY91" fmla="*/ 5673643 h 5753325"/>
              <a:gd name="connsiteX92" fmla="*/ 1437641 w 6506836"/>
              <a:gd name="connsiteY92" fmla="*/ 5723266 h 5753325"/>
              <a:gd name="connsiteX93" fmla="*/ 1332869 w 6506836"/>
              <a:gd name="connsiteY93" fmla="*/ 5744752 h 5753325"/>
              <a:gd name="connsiteX94" fmla="*/ 1290525 w 6506836"/>
              <a:gd name="connsiteY94" fmla="*/ 5740036 h 5753325"/>
              <a:gd name="connsiteX95" fmla="*/ 1233107 w 6506836"/>
              <a:gd name="connsiteY95" fmla="*/ 5742106 h 5753325"/>
              <a:gd name="connsiteX96" fmla="*/ 1214532 w 6506836"/>
              <a:gd name="connsiteY96" fmla="*/ 5753325 h 5753325"/>
              <a:gd name="connsiteX97" fmla="*/ 1199955 w 6506836"/>
              <a:gd name="connsiteY97" fmla="*/ 5744831 h 5753325"/>
              <a:gd name="connsiteX98" fmla="*/ 1162337 w 6506836"/>
              <a:gd name="connsiteY98" fmla="*/ 5738048 h 5753325"/>
              <a:gd name="connsiteX99" fmla="*/ 1053457 w 6506836"/>
              <a:gd name="connsiteY99" fmla="*/ 5688676 h 5753325"/>
              <a:gd name="connsiteX100" fmla="*/ 1025798 w 6506836"/>
              <a:gd name="connsiteY100" fmla="*/ 5673166 h 5753325"/>
              <a:gd name="connsiteX101" fmla="*/ 947900 w 6506836"/>
              <a:gd name="connsiteY101" fmla="*/ 5657848 h 5753325"/>
              <a:gd name="connsiteX102" fmla="*/ 815627 w 6506836"/>
              <a:gd name="connsiteY102" fmla="*/ 5642557 h 5753325"/>
              <a:gd name="connsiteX103" fmla="*/ 788251 w 6506836"/>
              <a:gd name="connsiteY103" fmla="*/ 5637065 h 5753325"/>
              <a:gd name="connsiteX104" fmla="*/ 767822 w 6506836"/>
              <a:gd name="connsiteY104" fmla="*/ 5623450 h 5753325"/>
              <a:gd name="connsiteX105" fmla="*/ 765791 w 6506836"/>
              <a:gd name="connsiteY105" fmla="*/ 5612539 h 5753325"/>
              <a:gd name="connsiteX106" fmla="*/ 751230 w 6506836"/>
              <a:gd name="connsiteY106" fmla="*/ 5608092 h 5753325"/>
              <a:gd name="connsiteX107" fmla="*/ 748008 w 6506836"/>
              <a:gd name="connsiteY107" fmla="*/ 5605052 h 5753325"/>
              <a:gd name="connsiteX108" fmla="*/ 728871 w 6506836"/>
              <a:gd name="connsiteY108" fmla="*/ 5589469 h 5753325"/>
              <a:gd name="connsiteX109" fmla="*/ 671898 w 6506836"/>
              <a:gd name="connsiteY109" fmla="*/ 5602363 h 5753325"/>
              <a:gd name="connsiteX110" fmla="*/ 615065 w 6506836"/>
              <a:gd name="connsiteY110" fmla="*/ 5580257 h 5753325"/>
              <a:gd name="connsiteX111" fmla="*/ 355785 w 6506836"/>
              <a:gd name="connsiteY111" fmla="*/ 5514383 h 5753325"/>
              <a:gd name="connsiteX112" fmla="*/ 102269 w 6506836"/>
              <a:gd name="connsiteY112" fmla="*/ 5524347 h 5753325"/>
              <a:gd name="connsiteX113" fmla="*/ 13160 w 6506836"/>
              <a:gd name="connsiteY113" fmla="*/ 5514159 h 5753325"/>
              <a:gd name="connsiteX114" fmla="*/ 0 w 6506836"/>
              <a:gd name="connsiteY114" fmla="*/ 5511735 h 5753325"/>
              <a:gd name="connsiteX115" fmla="*/ 0 w 6506836"/>
              <a:gd name="connsiteY115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465936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488360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92864"/>
              <a:gd name="connsiteY0" fmla="*/ 0 h 5753325"/>
              <a:gd name="connsiteX1" fmla="*/ 6438980 w 6492864"/>
              <a:gd name="connsiteY1" fmla="*/ 0 h 5753325"/>
              <a:gd name="connsiteX2" fmla="*/ 6439047 w 6492864"/>
              <a:gd name="connsiteY2" fmla="*/ 147 h 5753325"/>
              <a:gd name="connsiteX3" fmla="*/ 6443456 w 6492864"/>
              <a:gd name="connsiteY3" fmla="*/ 130105 h 5753325"/>
              <a:gd name="connsiteX4" fmla="*/ 6447632 w 6492864"/>
              <a:gd name="connsiteY4" fmla="*/ 170016 h 5753325"/>
              <a:gd name="connsiteX5" fmla="*/ 6396598 w 6492864"/>
              <a:gd name="connsiteY5" fmla="*/ 274847 h 5753325"/>
              <a:gd name="connsiteX6" fmla="*/ 6375685 w 6492864"/>
              <a:gd name="connsiteY6" fmla="*/ 535865 h 5753325"/>
              <a:gd name="connsiteX7" fmla="*/ 6492864 w 6492864"/>
              <a:gd name="connsiteY7" fmla="*/ 615799 h 5753325"/>
              <a:gd name="connsiteX8" fmla="*/ 6459988 w 6492864"/>
              <a:gd name="connsiteY8" fmla="*/ 707628 h 5753325"/>
              <a:gd name="connsiteX9" fmla="*/ 6453989 w 6492864"/>
              <a:gd name="connsiteY9" fmla="*/ 711876 h 5753325"/>
              <a:gd name="connsiteX10" fmla="*/ 6453209 w 6492864"/>
              <a:gd name="connsiteY10" fmla="*/ 719127 h 5753325"/>
              <a:gd name="connsiteX11" fmla="*/ 6457662 w 6492864"/>
              <a:gd name="connsiteY11" fmla="*/ 723331 h 5753325"/>
              <a:gd name="connsiteX12" fmla="*/ 6447445 w 6492864"/>
              <a:gd name="connsiteY12" fmla="*/ 780003 h 5753325"/>
              <a:gd name="connsiteX13" fmla="*/ 6426552 w 6492864"/>
              <a:gd name="connsiteY13" fmla="*/ 845805 h 5753325"/>
              <a:gd name="connsiteX14" fmla="*/ 6434072 w 6492864"/>
              <a:gd name="connsiteY14" fmla="*/ 910733 h 5753325"/>
              <a:gd name="connsiteX15" fmla="*/ 6432570 w 6492864"/>
              <a:gd name="connsiteY15" fmla="*/ 983394 h 5753325"/>
              <a:gd name="connsiteX16" fmla="*/ 6431878 w 6492864"/>
              <a:gd name="connsiteY16" fmla="*/ 1026728 h 5753325"/>
              <a:gd name="connsiteX17" fmla="*/ 6414269 w 6492864"/>
              <a:gd name="connsiteY17" fmla="*/ 1151111 h 5753325"/>
              <a:gd name="connsiteX18" fmla="*/ 6371722 w 6492864"/>
              <a:gd name="connsiteY18" fmla="*/ 1318080 h 5753325"/>
              <a:gd name="connsiteX19" fmla="*/ 6356023 w 6492864"/>
              <a:gd name="connsiteY19" fmla="*/ 1356227 h 5753325"/>
              <a:gd name="connsiteX20" fmla="*/ 6356157 w 6492864"/>
              <a:gd name="connsiteY20" fmla="*/ 1361967 h 5753325"/>
              <a:gd name="connsiteX21" fmla="*/ 6350613 w 6492864"/>
              <a:gd name="connsiteY21" fmla="*/ 1393569 h 5753325"/>
              <a:gd name="connsiteX22" fmla="*/ 6357062 w 6492864"/>
              <a:gd name="connsiteY22" fmla="*/ 1444071 h 5753325"/>
              <a:gd name="connsiteX23" fmla="*/ 6364832 w 6492864"/>
              <a:gd name="connsiteY23" fmla="*/ 1478763 h 5753325"/>
              <a:gd name="connsiteX24" fmla="*/ 6369745 w 6492864"/>
              <a:gd name="connsiteY24" fmla="*/ 1495680 h 5753325"/>
              <a:gd name="connsiteX25" fmla="*/ 6370898 w 6492864"/>
              <a:gd name="connsiteY25" fmla="*/ 1513331 h 5753325"/>
              <a:gd name="connsiteX26" fmla="*/ 6368801 w 6492864"/>
              <a:gd name="connsiteY26" fmla="*/ 1527414 h 5753325"/>
              <a:gd name="connsiteX27" fmla="*/ 6359177 w 6492864"/>
              <a:gd name="connsiteY27" fmla="*/ 1639513 h 5753325"/>
              <a:gd name="connsiteX28" fmla="*/ 6299489 w 6492864"/>
              <a:gd name="connsiteY28" fmla="*/ 1784860 h 5753325"/>
              <a:gd name="connsiteX29" fmla="*/ 6267878 w 6492864"/>
              <a:gd name="connsiteY29" fmla="*/ 1858572 h 5753325"/>
              <a:gd name="connsiteX30" fmla="*/ 6251146 w 6492864"/>
              <a:gd name="connsiteY30" fmla="*/ 1926167 h 5753325"/>
              <a:gd name="connsiteX31" fmla="*/ 6210686 w 6492864"/>
              <a:gd name="connsiteY31" fmla="*/ 2014834 h 5753325"/>
              <a:gd name="connsiteX32" fmla="*/ 6106652 w 6492864"/>
              <a:gd name="connsiteY32" fmla="*/ 2150572 h 5753325"/>
              <a:gd name="connsiteX33" fmla="*/ 6097813 w 6492864"/>
              <a:gd name="connsiteY33" fmla="*/ 2172208 h 5753325"/>
              <a:gd name="connsiteX34" fmla="*/ 6095990 w 6492864"/>
              <a:gd name="connsiteY34" fmla="*/ 2181185 h 5753325"/>
              <a:gd name="connsiteX35" fmla="*/ 6090126 w 6492864"/>
              <a:gd name="connsiteY35" fmla="*/ 2192533 h 5753325"/>
              <a:gd name="connsiteX36" fmla="*/ 6089503 w 6492864"/>
              <a:gd name="connsiteY36" fmla="*/ 2192543 h 5753325"/>
              <a:gd name="connsiteX37" fmla="*/ 6084946 w 6492864"/>
              <a:gd name="connsiteY37" fmla="*/ 2203694 h 5753325"/>
              <a:gd name="connsiteX38" fmla="*/ 5987861 w 6492864"/>
              <a:gd name="connsiteY38" fmla="*/ 2304868 h 5753325"/>
              <a:gd name="connsiteX39" fmla="*/ 5973439 w 6492864"/>
              <a:gd name="connsiteY39" fmla="*/ 2385635 h 5753325"/>
              <a:gd name="connsiteX40" fmla="*/ 5916727 w 6492864"/>
              <a:gd name="connsiteY40" fmla="*/ 2458777 h 5753325"/>
              <a:gd name="connsiteX41" fmla="*/ 5856524 w 6492864"/>
              <a:gd name="connsiteY41" fmla="*/ 2583281 h 5753325"/>
              <a:gd name="connsiteX42" fmla="*/ 5838091 w 6492864"/>
              <a:gd name="connsiteY42" fmla="*/ 2753474 h 5753325"/>
              <a:gd name="connsiteX43" fmla="*/ 5777471 w 6492864"/>
              <a:gd name="connsiteY43" fmla="*/ 2901570 h 5753325"/>
              <a:gd name="connsiteX44" fmla="*/ 5723992 w 6492864"/>
              <a:gd name="connsiteY44" fmla="*/ 2998752 h 5753325"/>
              <a:gd name="connsiteX45" fmla="*/ 5557886 w 6492864"/>
              <a:gd name="connsiteY45" fmla="*/ 3329735 h 5753325"/>
              <a:gd name="connsiteX46" fmla="*/ 5471501 w 6492864"/>
              <a:gd name="connsiteY46" fmla="*/ 3462221 h 5753325"/>
              <a:gd name="connsiteX47" fmla="*/ 5465154 w 6492864"/>
              <a:gd name="connsiteY47" fmla="*/ 3541065 h 5753325"/>
              <a:gd name="connsiteX48" fmla="*/ 5437889 w 6492864"/>
              <a:gd name="connsiteY48" fmla="*/ 3559927 h 5753325"/>
              <a:gd name="connsiteX49" fmla="*/ 5432770 w 6492864"/>
              <a:gd name="connsiteY49" fmla="*/ 3562948 h 5753325"/>
              <a:gd name="connsiteX50" fmla="*/ 5406795 w 6492864"/>
              <a:gd name="connsiteY50" fmla="*/ 3578594 h 5753325"/>
              <a:gd name="connsiteX51" fmla="*/ 5381495 w 6492864"/>
              <a:gd name="connsiteY51" fmla="*/ 3599883 h 5753325"/>
              <a:gd name="connsiteX52" fmla="*/ 5363689 w 6492864"/>
              <a:gd name="connsiteY52" fmla="*/ 3633299 h 5753325"/>
              <a:gd name="connsiteX53" fmla="*/ 5291870 w 6492864"/>
              <a:gd name="connsiteY53" fmla="*/ 3799039 h 5753325"/>
              <a:gd name="connsiteX54" fmla="*/ 5241600 w 6492864"/>
              <a:gd name="connsiteY54" fmla="*/ 3894238 h 5753325"/>
              <a:gd name="connsiteX55" fmla="*/ 5211041 w 6492864"/>
              <a:gd name="connsiteY55" fmla="*/ 3924184 h 5753325"/>
              <a:gd name="connsiteX56" fmla="*/ 5176073 w 6492864"/>
              <a:gd name="connsiteY56" fmla="*/ 3970179 h 5753325"/>
              <a:gd name="connsiteX57" fmla="*/ 5172826 w 6492864"/>
              <a:gd name="connsiteY57" fmla="*/ 3991773 h 5753325"/>
              <a:gd name="connsiteX58" fmla="*/ 5157053 w 6492864"/>
              <a:gd name="connsiteY58" fmla="*/ 3997708 h 5753325"/>
              <a:gd name="connsiteX59" fmla="*/ 5127922 w 6492864"/>
              <a:gd name="connsiteY59" fmla="*/ 4022660 h 5753325"/>
              <a:gd name="connsiteX60" fmla="*/ 5020872 w 6492864"/>
              <a:gd name="connsiteY60" fmla="*/ 4075951 h 5753325"/>
              <a:gd name="connsiteX61" fmla="*/ 4991410 w 6492864"/>
              <a:gd name="connsiteY61" fmla="*/ 4087598 h 5753325"/>
              <a:gd name="connsiteX62" fmla="*/ 4930112 w 6492864"/>
              <a:gd name="connsiteY62" fmla="*/ 4138459 h 5753325"/>
              <a:gd name="connsiteX63" fmla="*/ 4834224 w 6492864"/>
              <a:gd name="connsiteY63" fmla="*/ 4231643 h 5753325"/>
              <a:gd name="connsiteX64" fmla="*/ 4812599 w 6492864"/>
              <a:gd name="connsiteY64" fmla="*/ 4249449 h 5753325"/>
              <a:gd name="connsiteX65" fmla="*/ 4789188 w 6492864"/>
              <a:gd name="connsiteY65" fmla="*/ 4256678 h 5753325"/>
              <a:gd name="connsiteX66" fmla="*/ 4779554 w 6492864"/>
              <a:gd name="connsiteY66" fmla="*/ 4251313 h 5753325"/>
              <a:gd name="connsiteX67" fmla="*/ 4766885 w 6492864"/>
              <a:gd name="connsiteY67" fmla="*/ 4259812 h 5753325"/>
              <a:gd name="connsiteX68" fmla="*/ 4762510 w 6492864"/>
              <a:gd name="connsiteY68" fmla="*/ 4260383 h 5753325"/>
              <a:gd name="connsiteX69" fmla="*/ 4738416 w 6492864"/>
              <a:gd name="connsiteY69" fmla="*/ 4265355 h 5753325"/>
              <a:gd name="connsiteX70" fmla="*/ 4712007 w 6492864"/>
              <a:gd name="connsiteY70" fmla="*/ 4317892 h 5753325"/>
              <a:gd name="connsiteX71" fmla="*/ 4658930 w 6492864"/>
              <a:gd name="connsiteY71" fmla="*/ 4348041 h 5753325"/>
              <a:gd name="connsiteX72" fmla="*/ 4443526 w 6492864"/>
              <a:gd name="connsiteY72" fmla="*/ 4507851 h 5753325"/>
              <a:gd name="connsiteX73" fmla="*/ 4289766 w 6492864"/>
              <a:gd name="connsiteY73" fmla="*/ 4711450 h 5753325"/>
              <a:gd name="connsiteX74" fmla="*/ 4150870 w 6492864"/>
              <a:gd name="connsiteY74" fmla="*/ 4818480 h 5753325"/>
              <a:gd name="connsiteX75" fmla="*/ 4006639 w 6492864"/>
              <a:gd name="connsiteY75" fmla="*/ 4933815 h 5753325"/>
              <a:gd name="connsiteX76" fmla="*/ 3298210 w 6492864"/>
              <a:gd name="connsiteY76" fmla="*/ 5070790 h 5753325"/>
              <a:gd name="connsiteX77" fmla="*/ 2947678 w 6492864"/>
              <a:gd name="connsiteY77" fmla="*/ 5117869 h 5753325"/>
              <a:gd name="connsiteX78" fmla="*/ 2822169 w 6492864"/>
              <a:gd name="connsiteY78" fmla="*/ 5129396 h 5753325"/>
              <a:gd name="connsiteX79" fmla="*/ 2538773 w 6492864"/>
              <a:gd name="connsiteY79" fmla="*/ 5313397 h 5753325"/>
              <a:gd name="connsiteX80" fmla="*/ 2014500 w 6492864"/>
              <a:gd name="connsiteY80" fmla="*/ 5519744 h 5753325"/>
              <a:gd name="connsiteX81" fmla="*/ 1934391 w 6492864"/>
              <a:gd name="connsiteY81" fmla="*/ 5591335 h 5753325"/>
              <a:gd name="connsiteX82" fmla="*/ 1892550 w 6492864"/>
              <a:gd name="connsiteY82" fmla="*/ 5649708 h 5753325"/>
              <a:gd name="connsiteX83" fmla="*/ 1854769 w 6492864"/>
              <a:gd name="connsiteY83" fmla="*/ 5647691 h 5753325"/>
              <a:gd name="connsiteX84" fmla="*/ 1809461 w 6492864"/>
              <a:gd name="connsiteY84" fmla="*/ 5648628 h 5753325"/>
              <a:gd name="connsiteX85" fmla="*/ 1745150 w 6492864"/>
              <a:gd name="connsiteY85" fmla="*/ 5693879 h 5753325"/>
              <a:gd name="connsiteX86" fmla="*/ 1713375 w 6492864"/>
              <a:gd name="connsiteY86" fmla="*/ 5684672 h 5753325"/>
              <a:gd name="connsiteX87" fmla="*/ 1707808 w 6492864"/>
              <a:gd name="connsiteY87" fmla="*/ 5682611 h 5753325"/>
              <a:gd name="connsiteX88" fmla="*/ 1679313 w 6492864"/>
              <a:gd name="connsiteY88" fmla="*/ 5672360 h 5753325"/>
              <a:gd name="connsiteX89" fmla="*/ 1646933 w 6492864"/>
              <a:gd name="connsiteY89" fmla="*/ 5666227 h 5753325"/>
              <a:gd name="connsiteX90" fmla="*/ 1610055 w 6492864"/>
              <a:gd name="connsiteY90" fmla="*/ 5673643 h 5753325"/>
              <a:gd name="connsiteX91" fmla="*/ 1437641 w 6492864"/>
              <a:gd name="connsiteY91" fmla="*/ 5723266 h 5753325"/>
              <a:gd name="connsiteX92" fmla="*/ 1332869 w 6492864"/>
              <a:gd name="connsiteY92" fmla="*/ 5744752 h 5753325"/>
              <a:gd name="connsiteX93" fmla="*/ 1290525 w 6492864"/>
              <a:gd name="connsiteY93" fmla="*/ 5740036 h 5753325"/>
              <a:gd name="connsiteX94" fmla="*/ 1233107 w 6492864"/>
              <a:gd name="connsiteY94" fmla="*/ 5742106 h 5753325"/>
              <a:gd name="connsiteX95" fmla="*/ 1214532 w 6492864"/>
              <a:gd name="connsiteY95" fmla="*/ 5753325 h 5753325"/>
              <a:gd name="connsiteX96" fmla="*/ 1199955 w 6492864"/>
              <a:gd name="connsiteY96" fmla="*/ 5744831 h 5753325"/>
              <a:gd name="connsiteX97" fmla="*/ 1162337 w 6492864"/>
              <a:gd name="connsiteY97" fmla="*/ 5738048 h 5753325"/>
              <a:gd name="connsiteX98" fmla="*/ 1053457 w 6492864"/>
              <a:gd name="connsiteY98" fmla="*/ 5688676 h 5753325"/>
              <a:gd name="connsiteX99" fmla="*/ 1025798 w 6492864"/>
              <a:gd name="connsiteY99" fmla="*/ 5673166 h 5753325"/>
              <a:gd name="connsiteX100" fmla="*/ 947900 w 6492864"/>
              <a:gd name="connsiteY100" fmla="*/ 5657848 h 5753325"/>
              <a:gd name="connsiteX101" fmla="*/ 815627 w 6492864"/>
              <a:gd name="connsiteY101" fmla="*/ 5642557 h 5753325"/>
              <a:gd name="connsiteX102" fmla="*/ 788251 w 6492864"/>
              <a:gd name="connsiteY102" fmla="*/ 5637065 h 5753325"/>
              <a:gd name="connsiteX103" fmla="*/ 767822 w 6492864"/>
              <a:gd name="connsiteY103" fmla="*/ 5623450 h 5753325"/>
              <a:gd name="connsiteX104" fmla="*/ 765791 w 6492864"/>
              <a:gd name="connsiteY104" fmla="*/ 5612539 h 5753325"/>
              <a:gd name="connsiteX105" fmla="*/ 751230 w 6492864"/>
              <a:gd name="connsiteY105" fmla="*/ 5608092 h 5753325"/>
              <a:gd name="connsiteX106" fmla="*/ 748008 w 6492864"/>
              <a:gd name="connsiteY106" fmla="*/ 5605052 h 5753325"/>
              <a:gd name="connsiteX107" fmla="*/ 728871 w 6492864"/>
              <a:gd name="connsiteY107" fmla="*/ 5589469 h 5753325"/>
              <a:gd name="connsiteX108" fmla="*/ 671898 w 6492864"/>
              <a:gd name="connsiteY108" fmla="*/ 5602363 h 5753325"/>
              <a:gd name="connsiteX109" fmla="*/ 615065 w 6492864"/>
              <a:gd name="connsiteY109" fmla="*/ 5580257 h 5753325"/>
              <a:gd name="connsiteX110" fmla="*/ 355785 w 6492864"/>
              <a:gd name="connsiteY110" fmla="*/ 5514383 h 5753325"/>
              <a:gd name="connsiteX111" fmla="*/ 102269 w 6492864"/>
              <a:gd name="connsiteY111" fmla="*/ 5524347 h 5753325"/>
              <a:gd name="connsiteX112" fmla="*/ 13160 w 6492864"/>
              <a:gd name="connsiteY112" fmla="*/ 5514159 h 5753325"/>
              <a:gd name="connsiteX113" fmla="*/ 0 w 6492864"/>
              <a:gd name="connsiteY113" fmla="*/ 5511735 h 5753325"/>
              <a:gd name="connsiteX114" fmla="*/ 0 w 6492864"/>
              <a:gd name="connsiteY114" fmla="*/ 0 h 5753325"/>
              <a:gd name="connsiteX0" fmla="*/ 0 w 6462955"/>
              <a:gd name="connsiteY0" fmla="*/ 0 h 5753325"/>
              <a:gd name="connsiteX1" fmla="*/ 6438980 w 6462955"/>
              <a:gd name="connsiteY1" fmla="*/ 0 h 5753325"/>
              <a:gd name="connsiteX2" fmla="*/ 6439047 w 6462955"/>
              <a:gd name="connsiteY2" fmla="*/ 147 h 5753325"/>
              <a:gd name="connsiteX3" fmla="*/ 6443456 w 6462955"/>
              <a:gd name="connsiteY3" fmla="*/ 130105 h 5753325"/>
              <a:gd name="connsiteX4" fmla="*/ 6447632 w 6462955"/>
              <a:gd name="connsiteY4" fmla="*/ 170016 h 5753325"/>
              <a:gd name="connsiteX5" fmla="*/ 6396598 w 6462955"/>
              <a:gd name="connsiteY5" fmla="*/ 274847 h 5753325"/>
              <a:gd name="connsiteX6" fmla="*/ 6375685 w 6462955"/>
              <a:gd name="connsiteY6" fmla="*/ 535865 h 5753325"/>
              <a:gd name="connsiteX7" fmla="*/ 6354187 w 6462955"/>
              <a:gd name="connsiteY7" fmla="*/ 615799 h 5753325"/>
              <a:gd name="connsiteX8" fmla="*/ 6459988 w 6462955"/>
              <a:gd name="connsiteY8" fmla="*/ 707628 h 5753325"/>
              <a:gd name="connsiteX9" fmla="*/ 6453989 w 6462955"/>
              <a:gd name="connsiteY9" fmla="*/ 711876 h 5753325"/>
              <a:gd name="connsiteX10" fmla="*/ 6453209 w 6462955"/>
              <a:gd name="connsiteY10" fmla="*/ 719127 h 5753325"/>
              <a:gd name="connsiteX11" fmla="*/ 6457662 w 6462955"/>
              <a:gd name="connsiteY11" fmla="*/ 723331 h 5753325"/>
              <a:gd name="connsiteX12" fmla="*/ 6447445 w 6462955"/>
              <a:gd name="connsiteY12" fmla="*/ 780003 h 5753325"/>
              <a:gd name="connsiteX13" fmla="*/ 6426552 w 6462955"/>
              <a:gd name="connsiteY13" fmla="*/ 845805 h 5753325"/>
              <a:gd name="connsiteX14" fmla="*/ 6434072 w 6462955"/>
              <a:gd name="connsiteY14" fmla="*/ 910733 h 5753325"/>
              <a:gd name="connsiteX15" fmla="*/ 6432570 w 6462955"/>
              <a:gd name="connsiteY15" fmla="*/ 983394 h 5753325"/>
              <a:gd name="connsiteX16" fmla="*/ 6431878 w 6462955"/>
              <a:gd name="connsiteY16" fmla="*/ 1026728 h 5753325"/>
              <a:gd name="connsiteX17" fmla="*/ 6414269 w 6462955"/>
              <a:gd name="connsiteY17" fmla="*/ 1151111 h 5753325"/>
              <a:gd name="connsiteX18" fmla="*/ 6371722 w 6462955"/>
              <a:gd name="connsiteY18" fmla="*/ 1318080 h 5753325"/>
              <a:gd name="connsiteX19" fmla="*/ 6356023 w 6462955"/>
              <a:gd name="connsiteY19" fmla="*/ 1356227 h 5753325"/>
              <a:gd name="connsiteX20" fmla="*/ 6356157 w 6462955"/>
              <a:gd name="connsiteY20" fmla="*/ 1361967 h 5753325"/>
              <a:gd name="connsiteX21" fmla="*/ 6350613 w 6462955"/>
              <a:gd name="connsiteY21" fmla="*/ 1393569 h 5753325"/>
              <a:gd name="connsiteX22" fmla="*/ 6357062 w 6462955"/>
              <a:gd name="connsiteY22" fmla="*/ 1444071 h 5753325"/>
              <a:gd name="connsiteX23" fmla="*/ 6364832 w 6462955"/>
              <a:gd name="connsiteY23" fmla="*/ 1478763 h 5753325"/>
              <a:gd name="connsiteX24" fmla="*/ 6369745 w 6462955"/>
              <a:gd name="connsiteY24" fmla="*/ 1495680 h 5753325"/>
              <a:gd name="connsiteX25" fmla="*/ 6370898 w 6462955"/>
              <a:gd name="connsiteY25" fmla="*/ 1513331 h 5753325"/>
              <a:gd name="connsiteX26" fmla="*/ 6368801 w 6462955"/>
              <a:gd name="connsiteY26" fmla="*/ 1527414 h 5753325"/>
              <a:gd name="connsiteX27" fmla="*/ 6359177 w 6462955"/>
              <a:gd name="connsiteY27" fmla="*/ 1639513 h 5753325"/>
              <a:gd name="connsiteX28" fmla="*/ 6299489 w 6462955"/>
              <a:gd name="connsiteY28" fmla="*/ 1784860 h 5753325"/>
              <a:gd name="connsiteX29" fmla="*/ 6267878 w 6462955"/>
              <a:gd name="connsiteY29" fmla="*/ 1858572 h 5753325"/>
              <a:gd name="connsiteX30" fmla="*/ 6251146 w 6462955"/>
              <a:gd name="connsiteY30" fmla="*/ 1926167 h 5753325"/>
              <a:gd name="connsiteX31" fmla="*/ 6210686 w 6462955"/>
              <a:gd name="connsiteY31" fmla="*/ 2014834 h 5753325"/>
              <a:gd name="connsiteX32" fmla="*/ 6106652 w 6462955"/>
              <a:gd name="connsiteY32" fmla="*/ 2150572 h 5753325"/>
              <a:gd name="connsiteX33" fmla="*/ 6097813 w 6462955"/>
              <a:gd name="connsiteY33" fmla="*/ 2172208 h 5753325"/>
              <a:gd name="connsiteX34" fmla="*/ 6095990 w 6462955"/>
              <a:gd name="connsiteY34" fmla="*/ 2181185 h 5753325"/>
              <a:gd name="connsiteX35" fmla="*/ 6090126 w 6462955"/>
              <a:gd name="connsiteY35" fmla="*/ 2192533 h 5753325"/>
              <a:gd name="connsiteX36" fmla="*/ 6089503 w 6462955"/>
              <a:gd name="connsiteY36" fmla="*/ 2192543 h 5753325"/>
              <a:gd name="connsiteX37" fmla="*/ 6084946 w 6462955"/>
              <a:gd name="connsiteY37" fmla="*/ 2203694 h 5753325"/>
              <a:gd name="connsiteX38" fmla="*/ 5987861 w 6462955"/>
              <a:gd name="connsiteY38" fmla="*/ 2304868 h 5753325"/>
              <a:gd name="connsiteX39" fmla="*/ 5973439 w 6462955"/>
              <a:gd name="connsiteY39" fmla="*/ 2385635 h 5753325"/>
              <a:gd name="connsiteX40" fmla="*/ 5916727 w 6462955"/>
              <a:gd name="connsiteY40" fmla="*/ 2458777 h 5753325"/>
              <a:gd name="connsiteX41" fmla="*/ 5856524 w 6462955"/>
              <a:gd name="connsiteY41" fmla="*/ 2583281 h 5753325"/>
              <a:gd name="connsiteX42" fmla="*/ 5838091 w 6462955"/>
              <a:gd name="connsiteY42" fmla="*/ 2753474 h 5753325"/>
              <a:gd name="connsiteX43" fmla="*/ 5777471 w 6462955"/>
              <a:gd name="connsiteY43" fmla="*/ 2901570 h 5753325"/>
              <a:gd name="connsiteX44" fmla="*/ 5723992 w 6462955"/>
              <a:gd name="connsiteY44" fmla="*/ 2998752 h 5753325"/>
              <a:gd name="connsiteX45" fmla="*/ 5557886 w 6462955"/>
              <a:gd name="connsiteY45" fmla="*/ 3329735 h 5753325"/>
              <a:gd name="connsiteX46" fmla="*/ 5471501 w 6462955"/>
              <a:gd name="connsiteY46" fmla="*/ 3462221 h 5753325"/>
              <a:gd name="connsiteX47" fmla="*/ 5465154 w 6462955"/>
              <a:gd name="connsiteY47" fmla="*/ 3541065 h 5753325"/>
              <a:gd name="connsiteX48" fmla="*/ 5437889 w 6462955"/>
              <a:gd name="connsiteY48" fmla="*/ 3559927 h 5753325"/>
              <a:gd name="connsiteX49" fmla="*/ 5432770 w 6462955"/>
              <a:gd name="connsiteY49" fmla="*/ 3562948 h 5753325"/>
              <a:gd name="connsiteX50" fmla="*/ 5406795 w 6462955"/>
              <a:gd name="connsiteY50" fmla="*/ 3578594 h 5753325"/>
              <a:gd name="connsiteX51" fmla="*/ 5381495 w 6462955"/>
              <a:gd name="connsiteY51" fmla="*/ 3599883 h 5753325"/>
              <a:gd name="connsiteX52" fmla="*/ 5363689 w 6462955"/>
              <a:gd name="connsiteY52" fmla="*/ 3633299 h 5753325"/>
              <a:gd name="connsiteX53" fmla="*/ 5291870 w 6462955"/>
              <a:gd name="connsiteY53" fmla="*/ 3799039 h 5753325"/>
              <a:gd name="connsiteX54" fmla="*/ 5241600 w 6462955"/>
              <a:gd name="connsiteY54" fmla="*/ 3894238 h 5753325"/>
              <a:gd name="connsiteX55" fmla="*/ 5211041 w 6462955"/>
              <a:gd name="connsiteY55" fmla="*/ 3924184 h 5753325"/>
              <a:gd name="connsiteX56" fmla="*/ 5176073 w 6462955"/>
              <a:gd name="connsiteY56" fmla="*/ 3970179 h 5753325"/>
              <a:gd name="connsiteX57" fmla="*/ 5172826 w 6462955"/>
              <a:gd name="connsiteY57" fmla="*/ 3991773 h 5753325"/>
              <a:gd name="connsiteX58" fmla="*/ 5157053 w 6462955"/>
              <a:gd name="connsiteY58" fmla="*/ 3997708 h 5753325"/>
              <a:gd name="connsiteX59" fmla="*/ 5127922 w 6462955"/>
              <a:gd name="connsiteY59" fmla="*/ 4022660 h 5753325"/>
              <a:gd name="connsiteX60" fmla="*/ 5020872 w 6462955"/>
              <a:gd name="connsiteY60" fmla="*/ 4075951 h 5753325"/>
              <a:gd name="connsiteX61" fmla="*/ 4991410 w 6462955"/>
              <a:gd name="connsiteY61" fmla="*/ 4087598 h 5753325"/>
              <a:gd name="connsiteX62" fmla="*/ 4930112 w 6462955"/>
              <a:gd name="connsiteY62" fmla="*/ 4138459 h 5753325"/>
              <a:gd name="connsiteX63" fmla="*/ 4834224 w 6462955"/>
              <a:gd name="connsiteY63" fmla="*/ 4231643 h 5753325"/>
              <a:gd name="connsiteX64" fmla="*/ 4812599 w 6462955"/>
              <a:gd name="connsiteY64" fmla="*/ 4249449 h 5753325"/>
              <a:gd name="connsiteX65" fmla="*/ 4789188 w 6462955"/>
              <a:gd name="connsiteY65" fmla="*/ 4256678 h 5753325"/>
              <a:gd name="connsiteX66" fmla="*/ 4779554 w 6462955"/>
              <a:gd name="connsiteY66" fmla="*/ 4251313 h 5753325"/>
              <a:gd name="connsiteX67" fmla="*/ 4766885 w 6462955"/>
              <a:gd name="connsiteY67" fmla="*/ 4259812 h 5753325"/>
              <a:gd name="connsiteX68" fmla="*/ 4762510 w 6462955"/>
              <a:gd name="connsiteY68" fmla="*/ 4260383 h 5753325"/>
              <a:gd name="connsiteX69" fmla="*/ 4738416 w 6462955"/>
              <a:gd name="connsiteY69" fmla="*/ 4265355 h 5753325"/>
              <a:gd name="connsiteX70" fmla="*/ 4712007 w 6462955"/>
              <a:gd name="connsiteY70" fmla="*/ 4317892 h 5753325"/>
              <a:gd name="connsiteX71" fmla="*/ 4658930 w 6462955"/>
              <a:gd name="connsiteY71" fmla="*/ 4348041 h 5753325"/>
              <a:gd name="connsiteX72" fmla="*/ 4443526 w 6462955"/>
              <a:gd name="connsiteY72" fmla="*/ 4507851 h 5753325"/>
              <a:gd name="connsiteX73" fmla="*/ 4289766 w 6462955"/>
              <a:gd name="connsiteY73" fmla="*/ 4711450 h 5753325"/>
              <a:gd name="connsiteX74" fmla="*/ 4150870 w 6462955"/>
              <a:gd name="connsiteY74" fmla="*/ 4818480 h 5753325"/>
              <a:gd name="connsiteX75" fmla="*/ 4006639 w 6462955"/>
              <a:gd name="connsiteY75" fmla="*/ 4933815 h 5753325"/>
              <a:gd name="connsiteX76" fmla="*/ 3298210 w 6462955"/>
              <a:gd name="connsiteY76" fmla="*/ 5070790 h 5753325"/>
              <a:gd name="connsiteX77" fmla="*/ 2947678 w 6462955"/>
              <a:gd name="connsiteY77" fmla="*/ 5117869 h 5753325"/>
              <a:gd name="connsiteX78" fmla="*/ 2822169 w 6462955"/>
              <a:gd name="connsiteY78" fmla="*/ 5129396 h 5753325"/>
              <a:gd name="connsiteX79" fmla="*/ 2538773 w 6462955"/>
              <a:gd name="connsiteY79" fmla="*/ 5313397 h 5753325"/>
              <a:gd name="connsiteX80" fmla="*/ 2014500 w 6462955"/>
              <a:gd name="connsiteY80" fmla="*/ 5519744 h 5753325"/>
              <a:gd name="connsiteX81" fmla="*/ 1934391 w 6462955"/>
              <a:gd name="connsiteY81" fmla="*/ 5591335 h 5753325"/>
              <a:gd name="connsiteX82" fmla="*/ 1892550 w 6462955"/>
              <a:gd name="connsiteY82" fmla="*/ 5649708 h 5753325"/>
              <a:gd name="connsiteX83" fmla="*/ 1854769 w 6462955"/>
              <a:gd name="connsiteY83" fmla="*/ 5647691 h 5753325"/>
              <a:gd name="connsiteX84" fmla="*/ 1809461 w 6462955"/>
              <a:gd name="connsiteY84" fmla="*/ 5648628 h 5753325"/>
              <a:gd name="connsiteX85" fmla="*/ 1745150 w 6462955"/>
              <a:gd name="connsiteY85" fmla="*/ 5693879 h 5753325"/>
              <a:gd name="connsiteX86" fmla="*/ 1713375 w 6462955"/>
              <a:gd name="connsiteY86" fmla="*/ 5684672 h 5753325"/>
              <a:gd name="connsiteX87" fmla="*/ 1707808 w 6462955"/>
              <a:gd name="connsiteY87" fmla="*/ 5682611 h 5753325"/>
              <a:gd name="connsiteX88" fmla="*/ 1679313 w 6462955"/>
              <a:gd name="connsiteY88" fmla="*/ 5672360 h 5753325"/>
              <a:gd name="connsiteX89" fmla="*/ 1646933 w 6462955"/>
              <a:gd name="connsiteY89" fmla="*/ 5666227 h 5753325"/>
              <a:gd name="connsiteX90" fmla="*/ 1610055 w 6462955"/>
              <a:gd name="connsiteY90" fmla="*/ 5673643 h 5753325"/>
              <a:gd name="connsiteX91" fmla="*/ 1437641 w 6462955"/>
              <a:gd name="connsiteY91" fmla="*/ 5723266 h 5753325"/>
              <a:gd name="connsiteX92" fmla="*/ 1332869 w 6462955"/>
              <a:gd name="connsiteY92" fmla="*/ 5744752 h 5753325"/>
              <a:gd name="connsiteX93" fmla="*/ 1290525 w 6462955"/>
              <a:gd name="connsiteY93" fmla="*/ 5740036 h 5753325"/>
              <a:gd name="connsiteX94" fmla="*/ 1233107 w 6462955"/>
              <a:gd name="connsiteY94" fmla="*/ 5742106 h 5753325"/>
              <a:gd name="connsiteX95" fmla="*/ 1214532 w 6462955"/>
              <a:gd name="connsiteY95" fmla="*/ 5753325 h 5753325"/>
              <a:gd name="connsiteX96" fmla="*/ 1199955 w 6462955"/>
              <a:gd name="connsiteY96" fmla="*/ 5744831 h 5753325"/>
              <a:gd name="connsiteX97" fmla="*/ 1162337 w 6462955"/>
              <a:gd name="connsiteY97" fmla="*/ 5738048 h 5753325"/>
              <a:gd name="connsiteX98" fmla="*/ 1053457 w 6462955"/>
              <a:gd name="connsiteY98" fmla="*/ 5688676 h 5753325"/>
              <a:gd name="connsiteX99" fmla="*/ 1025798 w 6462955"/>
              <a:gd name="connsiteY99" fmla="*/ 5673166 h 5753325"/>
              <a:gd name="connsiteX100" fmla="*/ 947900 w 6462955"/>
              <a:gd name="connsiteY100" fmla="*/ 5657848 h 5753325"/>
              <a:gd name="connsiteX101" fmla="*/ 815627 w 6462955"/>
              <a:gd name="connsiteY101" fmla="*/ 5642557 h 5753325"/>
              <a:gd name="connsiteX102" fmla="*/ 788251 w 6462955"/>
              <a:gd name="connsiteY102" fmla="*/ 5637065 h 5753325"/>
              <a:gd name="connsiteX103" fmla="*/ 767822 w 6462955"/>
              <a:gd name="connsiteY103" fmla="*/ 5623450 h 5753325"/>
              <a:gd name="connsiteX104" fmla="*/ 765791 w 6462955"/>
              <a:gd name="connsiteY104" fmla="*/ 5612539 h 5753325"/>
              <a:gd name="connsiteX105" fmla="*/ 751230 w 6462955"/>
              <a:gd name="connsiteY105" fmla="*/ 5608092 h 5753325"/>
              <a:gd name="connsiteX106" fmla="*/ 748008 w 6462955"/>
              <a:gd name="connsiteY106" fmla="*/ 5605052 h 5753325"/>
              <a:gd name="connsiteX107" fmla="*/ 728871 w 6462955"/>
              <a:gd name="connsiteY107" fmla="*/ 5589469 h 5753325"/>
              <a:gd name="connsiteX108" fmla="*/ 671898 w 6462955"/>
              <a:gd name="connsiteY108" fmla="*/ 5602363 h 5753325"/>
              <a:gd name="connsiteX109" fmla="*/ 615065 w 6462955"/>
              <a:gd name="connsiteY109" fmla="*/ 5580257 h 5753325"/>
              <a:gd name="connsiteX110" fmla="*/ 355785 w 6462955"/>
              <a:gd name="connsiteY110" fmla="*/ 5514383 h 5753325"/>
              <a:gd name="connsiteX111" fmla="*/ 102269 w 6462955"/>
              <a:gd name="connsiteY111" fmla="*/ 5524347 h 5753325"/>
              <a:gd name="connsiteX112" fmla="*/ 13160 w 6462955"/>
              <a:gd name="connsiteY112" fmla="*/ 5514159 h 5753325"/>
              <a:gd name="connsiteX113" fmla="*/ 0 w 6462955"/>
              <a:gd name="connsiteY113" fmla="*/ 5511735 h 5753325"/>
              <a:gd name="connsiteX114" fmla="*/ 0 w 6462955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453209 w 6459988"/>
              <a:gd name="connsiteY10" fmla="*/ 719127 h 5753325"/>
              <a:gd name="connsiteX11" fmla="*/ 6344988 w 6459988"/>
              <a:gd name="connsiteY11" fmla="*/ 697330 h 5753325"/>
              <a:gd name="connsiteX12" fmla="*/ 6447445 w 6459988"/>
              <a:gd name="connsiteY12" fmla="*/ 780003 h 5753325"/>
              <a:gd name="connsiteX13" fmla="*/ 6426552 w 6459988"/>
              <a:gd name="connsiteY13" fmla="*/ 845805 h 5753325"/>
              <a:gd name="connsiteX14" fmla="*/ 6434072 w 6459988"/>
              <a:gd name="connsiteY14" fmla="*/ 910733 h 5753325"/>
              <a:gd name="connsiteX15" fmla="*/ 6432570 w 6459988"/>
              <a:gd name="connsiteY15" fmla="*/ 983394 h 5753325"/>
              <a:gd name="connsiteX16" fmla="*/ 6431878 w 6459988"/>
              <a:gd name="connsiteY16" fmla="*/ 1026728 h 5753325"/>
              <a:gd name="connsiteX17" fmla="*/ 6414269 w 6459988"/>
              <a:gd name="connsiteY17" fmla="*/ 1151111 h 5753325"/>
              <a:gd name="connsiteX18" fmla="*/ 6371722 w 6459988"/>
              <a:gd name="connsiteY18" fmla="*/ 1318080 h 5753325"/>
              <a:gd name="connsiteX19" fmla="*/ 6356023 w 6459988"/>
              <a:gd name="connsiteY19" fmla="*/ 1356227 h 5753325"/>
              <a:gd name="connsiteX20" fmla="*/ 6356157 w 6459988"/>
              <a:gd name="connsiteY20" fmla="*/ 1361967 h 5753325"/>
              <a:gd name="connsiteX21" fmla="*/ 6350613 w 6459988"/>
              <a:gd name="connsiteY21" fmla="*/ 1393569 h 5753325"/>
              <a:gd name="connsiteX22" fmla="*/ 6357062 w 6459988"/>
              <a:gd name="connsiteY22" fmla="*/ 1444071 h 5753325"/>
              <a:gd name="connsiteX23" fmla="*/ 6364832 w 6459988"/>
              <a:gd name="connsiteY23" fmla="*/ 1478763 h 5753325"/>
              <a:gd name="connsiteX24" fmla="*/ 6369745 w 6459988"/>
              <a:gd name="connsiteY24" fmla="*/ 1495680 h 5753325"/>
              <a:gd name="connsiteX25" fmla="*/ 6370898 w 6459988"/>
              <a:gd name="connsiteY25" fmla="*/ 1513331 h 5753325"/>
              <a:gd name="connsiteX26" fmla="*/ 6368801 w 6459988"/>
              <a:gd name="connsiteY26" fmla="*/ 1527414 h 5753325"/>
              <a:gd name="connsiteX27" fmla="*/ 6359177 w 6459988"/>
              <a:gd name="connsiteY27" fmla="*/ 1639513 h 5753325"/>
              <a:gd name="connsiteX28" fmla="*/ 6299489 w 6459988"/>
              <a:gd name="connsiteY28" fmla="*/ 1784860 h 5753325"/>
              <a:gd name="connsiteX29" fmla="*/ 6267878 w 6459988"/>
              <a:gd name="connsiteY29" fmla="*/ 1858572 h 5753325"/>
              <a:gd name="connsiteX30" fmla="*/ 6251146 w 6459988"/>
              <a:gd name="connsiteY30" fmla="*/ 1926167 h 5753325"/>
              <a:gd name="connsiteX31" fmla="*/ 6210686 w 6459988"/>
              <a:gd name="connsiteY31" fmla="*/ 2014834 h 5753325"/>
              <a:gd name="connsiteX32" fmla="*/ 6106652 w 6459988"/>
              <a:gd name="connsiteY32" fmla="*/ 2150572 h 5753325"/>
              <a:gd name="connsiteX33" fmla="*/ 6097813 w 6459988"/>
              <a:gd name="connsiteY33" fmla="*/ 2172208 h 5753325"/>
              <a:gd name="connsiteX34" fmla="*/ 6095990 w 6459988"/>
              <a:gd name="connsiteY34" fmla="*/ 2181185 h 5753325"/>
              <a:gd name="connsiteX35" fmla="*/ 6090126 w 6459988"/>
              <a:gd name="connsiteY35" fmla="*/ 2192533 h 5753325"/>
              <a:gd name="connsiteX36" fmla="*/ 6089503 w 6459988"/>
              <a:gd name="connsiteY36" fmla="*/ 2192543 h 5753325"/>
              <a:gd name="connsiteX37" fmla="*/ 6084946 w 6459988"/>
              <a:gd name="connsiteY37" fmla="*/ 2203694 h 5753325"/>
              <a:gd name="connsiteX38" fmla="*/ 5987861 w 6459988"/>
              <a:gd name="connsiteY38" fmla="*/ 2304868 h 5753325"/>
              <a:gd name="connsiteX39" fmla="*/ 5973439 w 6459988"/>
              <a:gd name="connsiteY39" fmla="*/ 2385635 h 5753325"/>
              <a:gd name="connsiteX40" fmla="*/ 5916727 w 6459988"/>
              <a:gd name="connsiteY40" fmla="*/ 2458777 h 5753325"/>
              <a:gd name="connsiteX41" fmla="*/ 5856524 w 6459988"/>
              <a:gd name="connsiteY41" fmla="*/ 2583281 h 5753325"/>
              <a:gd name="connsiteX42" fmla="*/ 5838091 w 6459988"/>
              <a:gd name="connsiteY42" fmla="*/ 2753474 h 5753325"/>
              <a:gd name="connsiteX43" fmla="*/ 5777471 w 6459988"/>
              <a:gd name="connsiteY43" fmla="*/ 2901570 h 5753325"/>
              <a:gd name="connsiteX44" fmla="*/ 5723992 w 6459988"/>
              <a:gd name="connsiteY44" fmla="*/ 2998752 h 5753325"/>
              <a:gd name="connsiteX45" fmla="*/ 5557886 w 6459988"/>
              <a:gd name="connsiteY45" fmla="*/ 3329735 h 5753325"/>
              <a:gd name="connsiteX46" fmla="*/ 5471501 w 6459988"/>
              <a:gd name="connsiteY46" fmla="*/ 3462221 h 5753325"/>
              <a:gd name="connsiteX47" fmla="*/ 5465154 w 6459988"/>
              <a:gd name="connsiteY47" fmla="*/ 3541065 h 5753325"/>
              <a:gd name="connsiteX48" fmla="*/ 5437889 w 6459988"/>
              <a:gd name="connsiteY48" fmla="*/ 3559927 h 5753325"/>
              <a:gd name="connsiteX49" fmla="*/ 5432770 w 6459988"/>
              <a:gd name="connsiteY49" fmla="*/ 3562948 h 5753325"/>
              <a:gd name="connsiteX50" fmla="*/ 5406795 w 6459988"/>
              <a:gd name="connsiteY50" fmla="*/ 3578594 h 5753325"/>
              <a:gd name="connsiteX51" fmla="*/ 5381495 w 6459988"/>
              <a:gd name="connsiteY51" fmla="*/ 3599883 h 5753325"/>
              <a:gd name="connsiteX52" fmla="*/ 5363689 w 6459988"/>
              <a:gd name="connsiteY52" fmla="*/ 3633299 h 5753325"/>
              <a:gd name="connsiteX53" fmla="*/ 5291870 w 6459988"/>
              <a:gd name="connsiteY53" fmla="*/ 3799039 h 5753325"/>
              <a:gd name="connsiteX54" fmla="*/ 5241600 w 6459988"/>
              <a:gd name="connsiteY54" fmla="*/ 3894238 h 5753325"/>
              <a:gd name="connsiteX55" fmla="*/ 5211041 w 6459988"/>
              <a:gd name="connsiteY55" fmla="*/ 3924184 h 5753325"/>
              <a:gd name="connsiteX56" fmla="*/ 5176073 w 6459988"/>
              <a:gd name="connsiteY56" fmla="*/ 3970179 h 5753325"/>
              <a:gd name="connsiteX57" fmla="*/ 5172826 w 6459988"/>
              <a:gd name="connsiteY57" fmla="*/ 3991773 h 5753325"/>
              <a:gd name="connsiteX58" fmla="*/ 5157053 w 6459988"/>
              <a:gd name="connsiteY58" fmla="*/ 3997708 h 5753325"/>
              <a:gd name="connsiteX59" fmla="*/ 5127922 w 6459988"/>
              <a:gd name="connsiteY59" fmla="*/ 4022660 h 5753325"/>
              <a:gd name="connsiteX60" fmla="*/ 5020872 w 6459988"/>
              <a:gd name="connsiteY60" fmla="*/ 4075951 h 5753325"/>
              <a:gd name="connsiteX61" fmla="*/ 4991410 w 6459988"/>
              <a:gd name="connsiteY61" fmla="*/ 4087598 h 5753325"/>
              <a:gd name="connsiteX62" fmla="*/ 4930112 w 6459988"/>
              <a:gd name="connsiteY62" fmla="*/ 4138459 h 5753325"/>
              <a:gd name="connsiteX63" fmla="*/ 4834224 w 6459988"/>
              <a:gd name="connsiteY63" fmla="*/ 4231643 h 5753325"/>
              <a:gd name="connsiteX64" fmla="*/ 4812599 w 6459988"/>
              <a:gd name="connsiteY64" fmla="*/ 4249449 h 5753325"/>
              <a:gd name="connsiteX65" fmla="*/ 4789188 w 6459988"/>
              <a:gd name="connsiteY65" fmla="*/ 4256678 h 5753325"/>
              <a:gd name="connsiteX66" fmla="*/ 4779554 w 6459988"/>
              <a:gd name="connsiteY66" fmla="*/ 4251313 h 5753325"/>
              <a:gd name="connsiteX67" fmla="*/ 4766885 w 6459988"/>
              <a:gd name="connsiteY67" fmla="*/ 4259812 h 5753325"/>
              <a:gd name="connsiteX68" fmla="*/ 4762510 w 6459988"/>
              <a:gd name="connsiteY68" fmla="*/ 4260383 h 5753325"/>
              <a:gd name="connsiteX69" fmla="*/ 4738416 w 6459988"/>
              <a:gd name="connsiteY69" fmla="*/ 4265355 h 5753325"/>
              <a:gd name="connsiteX70" fmla="*/ 4712007 w 6459988"/>
              <a:gd name="connsiteY70" fmla="*/ 4317892 h 5753325"/>
              <a:gd name="connsiteX71" fmla="*/ 4658930 w 6459988"/>
              <a:gd name="connsiteY71" fmla="*/ 4348041 h 5753325"/>
              <a:gd name="connsiteX72" fmla="*/ 4443526 w 6459988"/>
              <a:gd name="connsiteY72" fmla="*/ 4507851 h 5753325"/>
              <a:gd name="connsiteX73" fmla="*/ 4289766 w 6459988"/>
              <a:gd name="connsiteY73" fmla="*/ 4711450 h 5753325"/>
              <a:gd name="connsiteX74" fmla="*/ 4150870 w 6459988"/>
              <a:gd name="connsiteY74" fmla="*/ 4818480 h 5753325"/>
              <a:gd name="connsiteX75" fmla="*/ 4006639 w 6459988"/>
              <a:gd name="connsiteY75" fmla="*/ 4933815 h 5753325"/>
              <a:gd name="connsiteX76" fmla="*/ 3298210 w 6459988"/>
              <a:gd name="connsiteY76" fmla="*/ 5070790 h 5753325"/>
              <a:gd name="connsiteX77" fmla="*/ 2947678 w 6459988"/>
              <a:gd name="connsiteY77" fmla="*/ 5117869 h 5753325"/>
              <a:gd name="connsiteX78" fmla="*/ 2822169 w 6459988"/>
              <a:gd name="connsiteY78" fmla="*/ 5129396 h 5753325"/>
              <a:gd name="connsiteX79" fmla="*/ 2538773 w 6459988"/>
              <a:gd name="connsiteY79" fmla="*/ 5313397 h 5753325"/>
              <a:gd name="connsiteX80" fmla="*/ 2014500 w 6459988"/>
              <a:gd name="connsiteY80" fmla="*/ 5519744 h 5753325"/>
              <a:gd name="connsiteX81" fmla="*/ 1934391 w 6459988"/>
              <a:gd name="connsiteY81" fmla="*/ 5591335 h 5753325"/>
              <a:gd name="connsiteX82" fmla="*/ 1892550 w 6459988"/>
              <a:gd name="connsiteY82" fmla="*/ 5649708 h 5753325"/>
              <a:gd name="connsiteX83" fmla="*/ 1854769 w 6459988"/>
              <a:gd name="connsiteY83" fmla="*/ 5647691 h 5753325"/>
              <a:gd name="connsiteX84" fmla="*/ 1809461 w 6459988"/>
              <a:gd name="connsiteY84" fmla="*/ 5648628 h 5753325"/>
              <a:gd name="connsiteX85" fmla="*/ 1745150 w 6459988"/>
              <a:gd name="connsiteY85" fmla="*/ 5693879 h 5753325"/>
              <a:gd name="connsiteX86" fmla="*/ 1713375 w 6459988"/>
              <a:gd name="connsiteY86" fmla="*/ 5684672 h 5753325"/>
              <a:gd name="connsiteX87" fmla="*/ 1707808 w 6459988"/>
              <a:gd name="connsiteY87" fmla="*/ 5682611 h 5753325"/>
              <a:gd name="connsiteX88" fmla="*/ 1679313 w 6459988"/>
              <a:gd name="connsiteY88" fmla="*/ 5672360 h 5753325"/>
              <a:gd name="connsiteX89" fmla="*/ 1646933 w 6459988"/>
              <a:gd name="connsiteY89" fmla="*/ 5666227 h 5753325"/>
              <a:gd name="connsiteX90" fmla="*/ 1610055 w 6459988"/>
              <a:gd name="connsiteY90" fmla="*/ 5673643 h 5753325"/>
              <a:gd name="connsiteX91" fmla="*/ 1437641 w 6459988"/>
              <a:gd name="connsiteY91" fmla="*/ 5723266 h 5753325"/>
              <a:gd name="connsiteX92" fmla="*/ 1332869 w 6459988"/>
              <a:gd name="connsiteY92" fmla="*/ 5744752 h 5753325"/>
              <a:gd name="connsiteX93" fmla="*/ 1290525 w 6459988"/>
              <a:gd name="connsiteY93" fmla="*/ 5740036 h 5753325"/>
              <a:gd name="connsiteX94" fmla="*/ 1233107 w 6459988"/>
              <a:gd name="connsiteY94" fmla="*/ 5742106 h 5753325"/>
              <a:gd name="connsiteX95" fmla="*/ 1214532 w 6459988"/>
              <a:gd name="connsiteY95" fmla="*/ 5753325 h 5753325"/>
              <a:gd name="connsiteX96" fmla="*/ 1199955 w 6459988"/>
              <a:gd name="connsiteY96" fmla="*/ 5744831 h 5753325"/>
              <a:gd name="connsiteX97" fmla="*/ 1162337 w 6459988"/>
              <a:gd name="connsiteY97" fmla="*/ 5738048 h 5753325"/>
              <a:gd name="connsiteX98" fmla="*/ 1053457 w 6459988"/>
              <a:gd name="connsiteY98" fmla="*/ 5688676 h 5753325"/>
              <a:gd name="connsiteX99" fmla="*/ 1025798 w 6459988"/>
              <a:gd name="connsiteY99" fmla="*/ 5673166 h 5753325"/>
              <a:gd name="connsiteX100" fmla="*/ 947900 w 6459988"/>
              <a:gd name="connsiteY100" fmla="*/ 5657848 h 5753325"/>
              <a:gd name="connsiteX101" fmla="*/ 815627 w 6459988"/>
              <a:gd name="connsiteY101" fmla="*/ 5642557 h 5753325"/>
              <a:gd name="connsiteX102" fmla="*/ 788251 w 6459988"/>
              <a:gd name="connsiteY102" fmla="*/ 5637065 h 5753325"/>
              <a:gd name="connsiteX103" fmla="*/ 767822 w 6459988"/>
              <a:gd name="connsiteY103" fmla="*/ 5623450 h 5753325"/>
              <a:gd name="connsiteX104" fmla="*/ 765791 w 6459988"/>
              <a:gd name="connsiteY104" fmla="*/ 5612539 h 5753325"/>
              <a:gd name="connsiteX105" fmla="*/ 751230 w 6459988"/>
              <a:gd name="connsiteY105" fmla="*/ 5608092 h 5753325"/>
              <a:gd name="connsiteX106" fmla="*/ 748008 w 6459988"/>
              <a:gd name="connsiteY106" fmla="*/ 5605052 h 5753325"/>
              <a:gd name="connsiteX107" fmla="*/ 728871 w 6459988"/>
              <a:gd name="connsiteY107" fmla="*/ 5589469 h 5753325"/>
              <a:gd name="connsiteX108" fmla="*/ 671898 w 6459988"/>
              <a:gd name="connsiteY108" fmla="*/ 5602363 h 5753325"/>
              <a:gd name="connsiteX109" fmla="*/ 615065 w 6459988"/>
              <a:gd name="connsiteY109" fmla="*/ 5580257 h 5753325"/>
              <a:gd name="connsiteX110" fmla="*/ 355785 w 6459988"/>
              <a:gd name="connsiteY110" fmla="*/ 5514383 h 5753325"/>
              <a:gd name="connsiteX111" fmla="*/ 102269 w 6459988"/>
              <a:gd name="connsiteY111" fmla="*/ 5524347 h 5753325"/>
              <a:gd name="connsiteX112" fmla="*/ 13160 w 6459988"/>
              <a:gd name="connsiteY112" fmla="*/ 5514159 h 5753325"/>
              <a:gd name="connsiteX113" fmla="*/ 0 w 6459988"/>
              <a:gd name="connsiteY113" fmla="*/ 5511735 h 5753325"/>
              <a:gd name="connsiteX114" fmla="*/ 0 w 6459988"/>
              <a:gd name="connsiteY114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453989 w 6459988"/>
              <a:gd name="connsiteY9" fmla="*/ 711876 h 5753325"/>
              <a:gd name="connsiteX10" fmla="*/ 6344988 w 6459988"/>
              <a:gd name="connsiteY10" fmla="*/ 697330 h 5753325"/>
              <a:gd name="connsiteX11" fmla="*/ 6447445 w 6459988"/>
              <a:gd name="connsiteY11" fmla="*/ 780003 h 5753325"/>
              <a:gd name="connsiteX12" fmla="*/ 6426552 w 6459988"/>
              <a:gd name="connsiteY12" fmla="*/ 845805 h 5753325"/>
              <a:gd name="connsiteX13" fmla="*/ 6434072 w 6459988"/>
              <a:gd name="connsiteY13" fmla="*/ 910733 h 5753325"/>
              <a:gd name="connsiteX14" fmla="*/ 6432570 w 6459988"/>
              <a:gd name="connsiteY14" fmla="*/ 983394 h 5753325"/>
              <a:gd name="connsiteX15" fmla="*/ 6431878 w 6459988"/>
              <a:gd name="connsiteY15" fmla="*/ 1026728 h 5753325"/>
              <a:gd name="connsiteX16" fmla="*/ 6414269 w 6459988"/>
              <a:gd name="connsiteY16" fmla="*/ 1151111 h 5753325"/>
              <a:gd name="connsiteX17" fmla="*/ 6371722 w 6459988"/>
              <a:gd name="connsiteY17" fmla="*/ 1318080 h 5753325"/>
              <a:gd name="connsiteX18" fmla="*/ 6356023 w 6459988"/>
              <a:gd name="connsiteY18" fmla="*/ 1356227 h 5753325"/>
              <a:gd name="connsiteX19" fmla="*/ 6356157 w 6459988"/>
              <a:gd name="connsiteY19" fmla="*/ 1361967 h 5753325"/>
              <a:gd name="connsiteX20" fmla="*/ 6350613 w 6459988"/>
              <a:gd name="connsiteY20" fmla="*/ 1393569 h 5753325"/>
              <a:gd name="connsiteX21" fmla="*/ 6357062 w 6459988"/>
              <a:gd name="connsiteY21" fmla="*/ 1444071 h 5753325"/>
              <a:gd name="connsiteX22" fmla="*/ 6364832 w 6459988"/>
              <a:gd name="connsiteY22" fmla="*/ 1478763 h 5753325"/>
              <a:gd name="connsiteX23" fmla="*/ 6369745 w 6459988"/>
              <a:gd name="connsiteY23" fmla="*/ 1495680 h 5753325"/>
              <a:gd name="connsiteX24" fmla="*/ 6370898 w 6459988"/>
              <a:gd name="connsiteY24" fmla="*/ 1513331 h 5753325"/>
              <a:gd name="connsiteX25" fmla="*/ 6368801 w 6459988"/>
              <a:gd name="connsiteY25" fmla="*/ 1527414 h 5753325"/>
              <a:gd name="connsiteX26" fmla="*/ 6359177 w 6459988"/>
              <a:gd name="connsiteY26" fmla="*/ 1639513 h 5753325"/>
              <a:gd name="connsiteX27" fmla="*/ 6299489 w 6459988"/>
              <a:gd name="connsiteY27" fmla="*/ 1784860 h 5753325"/>
              <a:gd name="connsiteX28" fmla="*/ 6267878 w 6459988"/>
              <a:gd name="connsiteY28" fmla="*/ 1858572 h 5753325"/>
              <a:gd name="connsiteX29" fmla="*/ 6251146 w 6459988"/>
              <a:gd name="connsiteY29" fmla="*/ 1926167 h 5753325"/>
              <a:gd name="connsiteX30" fmla="*/ 6210686 w 6459988"/>
              <a:gd name="connsiteY30" fmla="*/ 2014834 h 5753325"/>
              <a:gd name="connsiteX31" fmla="*/ 6106652 w 6459988"/>
              <a:gd name="connsiteY31" fmla="*/ 2150572 h 5753325"/>
              <a:gd name="connsiteX32" fmla="*/ 6097813 w 6459988"/>
              <a:gd name="connsiteY32" fmla="*/ 2172208 h 5753325"/>
              <a:gd name="connsiteX33" fmla="*/ 6095990 w 6459988"/>
              <a:gd name="connsiteY33" fmla="*/ 2181185 h 5753325"/>
              <a:gd name="connsiteX34" fmla="*/ 6090126 w 6459988"/>
              <a:gd name="connsiteY34" fmla="*/ 2192533 h 5753325"/>
              <a:gd name="connsiteX35" fmla="*/ 6089503 w 6459988"/>
              <a:gd name="connsiteY35" fmla="*/ 2192543 h 5753325"/>
              <a:gd name="connsiteX36" fmla="*/ 6084946 w 6459988"/>
              <a:gd name="connsiteY36" fmla="*/ 2203694 h 5753325"/>
              <a:gd name="connsiteX37" fmla="*/ 5987861 w 6459988"/>
              <a:gd name="connsiteY37" fmla="*/ 2304868 h 5753325"/>
              <a:gd name="connsiteX38" fmla="*/ 5973439 w 6459988"/>
              <a:gd name="connsiteY38" fmla="*/ 2385635 h 5753325"/>
              <a:gd name="connsiteX39" fmla="*/ 5916727 w 6459988"/>
              <a:gd name="connsiteY39" fmla="*/ 2458777 h 5753325"/>
              <a:gd name="connsiteX40" fmla="*/ 5856524 w 6459988"/>
              <a:gd name="connsiteY40" fmla="*/ 2583281 h 5753325"/>
              <a:gd name="connsiteX41" fmla="*/ 5838091 w 6459988"/>
              <a:gd name="connsiteY41" fmla="*/ 2753474 h 5753325"/>
              <a:gd name="connsiteX42" fmla="*/ 5777471 w 6459988"/>
              <a:gd name="connsiteY42" fmla="*/ 2901570 h 5753325"/>
              <a:gd name="connsiteX43" fmla="*/ 5723992 w 6459988"/>
              <a:gd name="connsiteY43" fmla="*/ 2998752 h 5753325"/>
              <a:gd name="connsiteX44" fmla="*/ 5557886 w 6459988"/>
              <a:gd name="connsiteY44" fmla="*/ 3329735 h 5753325"/>
              <a:gd name="connsiteX45" fmla="*/ 5471501 w 6459988"/>
              <a:gd name="connsiteY45" fmla="*/ 3462221 h 5753325"/>
              <a:gd name="connsiteX46" fmla="*/ 5465154 w 6459988"/>
              <a:gd name="connsiteY46" fmla="*/ 3541065 h 5753325"/>
              <a:gd name="connsiteX47" fmla="*/ 5437889 w 6459988"/>
              <a:gd name="connsiteY47" fmla="*/ 3559927 h 5753325"/>
              <a:gd name="connsiteX48" fmla="*/ 5432770 w 6459988"/>
              <a:gd name="connsiteY48" fmla="*/ 3562948 h 5753325"/>
              <a:gd name="connsiteX49" fmla="*/ 5406795 w 6459988"/>
              <a:gd name="connsiteY49" fmla="*/ 3578594 h 5753325"/>
              <a:gd name="connsiteX50" fmla="*/ 5381495 w 6459988"/>
              <a:gd name="connsiteY50" fmla="*/ 3599883 h 5753325"/>
              <a:gd name="connsiteX51" fmla="*/ 5363689 w 6459988"/>
              <a:gd name="connsiteY51" fmla="*/ 3633299 h 5753325"/>
              <a:gd name="connsiteX52" fmla="*/ 5291870 w 6459988"/>
              <a:gd name="connsiteY52" fmla="*/ 3799039 h 5753325"/>
              <a:gd name="connsiteX53" fmla="*/ 5241600 w 6459988"/>
              <a:gd name="connsiteY53" fmla="*/ 3894238 h 5753325"/>
              <a:gd name="connsiteX54" fmla="*/ 5211041 w 6459988"/>
              <a:gd name="connsiteY54" fmla="*/ 3924184 h 5753325"/>
              <a:gd name="connsiteX55" fmla="*/ 5176073 w 6459988"/>
              <a:gd name="connsiteY55" fmla="*/ 3970179 h 5753325"/>
              <a:gd name="connsiteX56" fmla="*/ 5172826 w 6459988"/>
              <a:gd name="connsiteY56" fmla="*/ 3991773 h 5753325"/>
              <a:gd name="connsiteX57" fmla="*/ 5157053 w 6459988"/>
              <a:gd name="connsiteY57" fmla="*/ 3997708 h 5753325"/>
              <a:gd name="connsiteX58" fmla="*/ 5127922 w 6459988"/>
              <a:gd name="connsiteY58" fmla="*/ 4022660 h 5753325"/>
              <a:gd name="connsiteX59" fmla="*/ 5020872 w 6459988"/>
              <a:gd name="connsiteY59" fmla="*/ 4075951 h 5753325"/>
              <a:gd name="connsiteX60" fmla="*/ 4991410 w 6459988"/>
              <a:gd name="connsiteY60" fmla="*/ 4087598 h 5753325"/>
              <a:gd name="connsiteX61" fmla="*/ 4930112 w 6459988"/>
              <a:gd name="connsiteY61" fmla="*/ 4138459 h 5753325"/>
              <a:gd name="connsiteX62" fmla="*/ 4834224 w 6459988"/>
              <a:gd name="connsiteY62" fmla="*/ 4231643 h 5753325"/>
              <a:gd name="connsiteX63" fmla="*/ 4812599 w 6459988"/>
              <a:gd name="connsiteY63" fmla="*/ 4249449 h 5753325"/>
              <a:gd name="connsiteX64" fmla="*/ 4789188 w 6459988"/>
              <a:gd name="connsiteY64" fmla="*/ 4256678 h 5753325"/>
              <a:gd name="connsiteX65" fmla="*/ 4779554 w 6459988"/>
              <a:gd name="connsiteY65" fmla="*/ 4251313 h 5753325"/>
              <a:gd name="connsiteX66" fmla="*/ 4766885 w 6459988"/>
              <a:gd name="connsiteY66" fmla="*/ 4259812 h 5753325"/>
              <a:gd name="connsiteX67" fmla="*/ 4762510 w 6459988"/>
              <a:gd name="connsiteY67" fmla="*/ 4260383 h 5753325"/>
              <a:gd name="connsiteX68" fmla="*/ 4738416 w 6459988"/>
              <a:gd name="connsiteY68" fmla="*/ 4265355 h 5753325"/>
              <a:gd name="connsiteX69" fmla="*/ 4712007 w 6459988"/>
              <a:gd name="connsiteY69" fmla="*/ 4317892 h 5753325"/>
              <a:gd name="connsiteX70" fmla="*/ 4658930 w 6459988"/>
              <a:gd name="connsiteY70" fmla="*/ 4348041 h 5753325"/>
              <a:gd name="connsiteX71" fmla="*/ 4443526 w 6459988"/>
              <a:gd name="connsiteY71" fmla="*/ 4507851 h 5753325"/>
              <a:gd name="connsiteX72" fmla="*/ 4289766 w 6459988"/>
              <a:gd name="connsiteY72" fmla="*/ 4711450 h 5753325"/>
              <a:gd name="connsiteX73" fmla="*/ 4150870 w 6459988"/>
              <a:gd name="connsiteY73" fmla="*/ 4818480 h 5753325"/>
              <a:gd name="connsiteX74" fmla="*/ 4006639 w 6459988"/>
              <a:gd name="connsiteY74" fmla="*/ 4933815 h 5753325"/>
              <a:gd name="connsiteX75" fmla="*/ 3298210 w 6459988"/>
              <a:gd name="connsiteY75" fmla="*/ 5070790 h 5753325"/>
              <a:gd name="connsiteX76" fmla="*/ 2947678 w 6459988"/>
              <a:gd name="connsiteY76" fmla="*/ 5117869 h 5753325"/>
              <a:gd name="connsiteX77" fmla="*/ 2822169 w 6459988"/>
              <a:gd name="connsiteY77" fmla="*/ 5129396 h 5753325"/>
              <a:gd name="connsiteX78" fmla="*/ 2538773 w 6459988"/>
              <a:gd name="connsiteY78" fmla="*/ 5313397 h 5753325"/>
              <a:gd name="connsiteX79" fmla="*/ 2014500 w 6459988"/>
              <a:gd name="connsiteY79" fmla="*/ 5519744 h 5753325"/>
              <a:gd name="connsiteX80" fmla="*/ 1934391 w 6459988"/>
              <a:gd name="connsiteY80" fmla="*/ 5591335 h 5753325"/>
              <a:gd name="connsiteX81" fmla="*/ 1892550 w 6459988"/>
              <a:gd name="connsiteY81" fmla="*/ 5649708 h 5753325"/>
              <a:gd name="connsiteX82" fmla="*/ 1854769 w 6459988"/>
              <a:gd name="connsiteY82" fmla="*/ 5647691 h 5753325"/>
              <a:gd name="connsiteX83" fmla="*/ 1809461 w 6459988"/>
              <a:gd name="connsiteY83" fmla="*/ 5648628 h 5753325"/>
              <a:gd name="connsiteX84" fmla="*/ 1745150 w 6459988"/>
              <a:gd name="connsiteY84" fmla="*/ 5693879 h 5753325"/>
              <a:gd name="connsiteX85" fmla="*/ 1713375 w 6459988"/>
              <a:gd name="connsiteY85" fmla="*/ 5684672 h 5753325"/>
              <a:gd name="connsiteX86" fmla="*/ 1707808 w 6459988"/>
              <a:gd name="connsiteY86" fmla="*/ 5682611 h 5753325"/>
              <a:gd name="connsiteX87" fmla="*/ 1679313 w 6459988"/>
              <a:gd name="connsiteY87" fmla="*/ 5672360 h 5753325"/>
              <a:gd name="connsiteX88" fmla="*/ 1646933 w 6459988"/>
              <a:gd name="connsiteY88" fmla="*/ 5666227 h 5753325"/>
              <a:gd name="connsiteX89" fmla="*/ 1610055 w 6459988"/>
              <a:gd name="connsiteY89" fmla="*/ 5673643 h 5753325"/>
              <a:gd name="connsiteX90" fmla="*/ 1437641 w 6459988"/>
              <a:gd name="connsiteY90" fmla="*/ 5723266 h 5753325"/>
              <a:gd name="connsiteX91" fmla="*/ 1332869 w 6459988"/>
              <a:gd name="connsiteY91" fmla="*/ 5744752 h 5753325"/>
              <a:gd name="connsiteX92" fmla="*/ 1290525 w 6459988"/>
              <a:gd name="connsiteY92" fmla="*/ 5740036 h 5753325"/>
              <a:gd name="connsiteX93" fmla="*/ 1233107 w 6459988"/>
              <a:gd name="connsiteY93" fmla="*/ 5742106 h 5753325"/>
              <a:gd name="connsiteX94" fmla="*/ 1214532 w 6459988"/>
              <a:gd name="connsiteY94" fmla="*/ 5753325 h 5753325"/>
              <a:gd name="connsiteX95" fmla="*/ 1199955 w 6459988"/>
              <a:gd name="connsiteY95" fmla="*/ 5744831 h 5753325"/>
              <a:gd name="connsiteX96" fmla="*/ 1162337 w 6459988"/>
              <a:gd name="connsiteY96" fmla="*/ 5738048 h 5753325"/>
              <a:gd name="connsiteX97" fmla="*/ 1053457 w 6459988"/>
              <a:gd name="connsiteY97" fmla="*/ 5688676 h 5753325"/>
              <a:gd name="connsiteX98" fmla="*/ 1025798 w 6459988"/>
              <a:gd name="connsiteY98" fmla="*/ 5673166 h 5753325"/>
              <a:gd name="connsiteX99" fmla="*/ 947900 w 6459988"/>
              <a:gd name="connsiteY99" fmla="*/ 5657848 h 5753325"/>
              <a:gd name="connsiteX100" fmla="*/ 815627 w 6459988"/>
              <a:gd name="connsiteY100" fmla="*/ 5642557 h 5753325"/>
              <a:gd name="connsiteX101" fmla="*/ 788251 w 6459988"/>
              <a:gd name="connsiteY101" fmla="*/ 5637065 h 5753325"/>
              <a:gd name="connsiteX102" fmla="*/ 767822 w 6459988"/>
              <a:gd name="connsiteY102" fmla="*/ 5623450 h 5753325"/>
              <a:gd name="connsiteX103" fmla="*/ 765791 w 6459988"/>
              <a:gd name="connsiteY103" fmla="*/ 5612539 h 5753325"/>
              <a:gd name="connsiteX104" fmla="*/ 751230 w 6459988"/>
              <a:gd name="connsiteY104" fmla="*/ 5608092 h 5753325"/>
              <a:gd name="connsiteX105" fmla="*/ 748008 w 6459988"/>
              <a:gd name="connsiteY105" fmla="*/ 5605052 h 5753325"/>
              <a:gd name="connsiteX106" fmla="*/ 728871 w 6459988"/>
              <a:gd name="connsiteY106" fmla="*/ 5589469 h 5753325"/>
              <a:gd name="connsiteX107" fmla="*/ 671898 w 6459988"/>
              <a:gd name="connsiteY107" fmla="*/ 5602363 h 5753325"/>
              <a:gd name="connsiteX108" fmla="*/ 615065 w 6459988"/>
              <a:gd name="connsiteY108" fmla="*/ 5580257 h 5753325"/>
              <a:gd name="connsiteX109" fmla="*/ 355785 w 6459988"/>
              <a:gd name="connsiteY109" fmla="*/ 5514383 h 5753325"/>
              <a:gd name="connsiteX110" fmla="*/ 102269 w 6459988"/>
              <a:gd name="connsiteY110" fmla="*/ 5524347 h 5753325"/>
              <a:gd name="connsiteX111" fmla="*/ 13160 w 6459988"/>
              <a:gd name="connsiteY111" fmla="*/ 5514159 h 5753325"/>
              <a:gd name="connsiteX112" fmla="*/ 0 w 6459988"/>
              <a:gd name="connsiteY112" fmla="*/ 5511735 h 5753325"/>
              <a:gd name="connsiteX113" fmla="*/ 0 w 6459988"/>
              <a:gd name="connsiteY113" fmla="*/ 0 h 5753325"/>
              <a:gd name="connsiteX0" fmla="*/ 0 w 6459988"/>
              <a:gd name="connsiteY0" fmla="*/ 0 h 5753325"/>
              <a:gd name="connsiteX1" fmla="*/ 6438980 w 6459988"/>
              <a:gd name="connsiteY1" fmla="*/ 0 h 5753325"/>
              <a:gd name="connsiteX2" fmla="*/ 6439047 w 6459988"/>
              <a:gd name="connsiteY2" fmla="*/ 147 h 5753325"/>
              <a:gd name="connsiteX3" fmla="*/ 6443456 w 6459988"/>
              <a:gd name="connsiteY3" fmla="*/ 130105 h 5753325"/>
              <a:gd name="connsiteX4" fmla="*/ 6447632 w 6459988"/>
              <a:gd name="connsiteY4" fmla="*/ 170016 h 5753325"/>
              <a:gd name="connsiteX5" fmla="*/ 6396598 w 6459988"/>
              <a:gd name="connsiteY5" fmla="*/ 274847 h 5753325"/>
              <a:gd name="connsiteX6" fmla="*/ 6375685 w 6459988"/>
              <a:gd name="connsiteY6" fmla="*/ 535865 h 5753325"/>
              <a:gd name="connsiteX7" fmla="*/ 6354187 w 6459988"/>
              <a:gd name="connsiteY7" fmla="*/ 615799 h 5753325"/>
              <a:gd name="connsiteX8" fmla="*/ 6459988 w 6459988"/>
              <a:gd name="connsiteY8" fmla="*/ 707628 h 5753325"/>
              <a:gd name="connsiteX9" fmla="*/ 6344988 w 6459988"/>
              <a:gd name="connsiteY9" fmla="*/ 697330 h 5753325"/>
              <a:gd name="connsiteX10" fmla="*/ 6447445 w 6459988"/>
              <a:gd name="connsiteY10" fmla="*/ 780003 h 5753325"/>
              <a:gd name="connsiteX11" fmla="*/ 6426552 w 6459988"/>
              <a:gd name="connsiteY11" fmla="*/ 845805 h 5753325"/>
              <a:gd name="connsiteX12" fmla="*/ 6434072 w 6459988"/>
              <a:gd name="connsiteY12" fmla="*/ 910733 h 5753325"/>
              <a:gd name="connsiteX13" fmla="*/ 6432570 w 6459988"/>
              <a:gd name="connsiteY13" fmla="*/ 983394 h 5753325"/>
              <a:gd name="connsiteX14" fmla="*/ 6431878 w 6459988"/>
              <a:gd name="connsiteY14" fmla="*/ 1026728 h 5753325"/>
              <a:gd name="connsiteX15" fmla="*/ 6414269 w 6459988"/>
              <a:gd name="connsiteY15" fmla="*/ 1151111 h 5753325"/>
              <a:gd name="connsiteX16" fmla="*/ 6371722 w 6459988"/>
              <a:gd name="connsiteY16" fmla="*/ 1318080 h 5753325"/>
              <a:gd name="connsiteX17" fmla="*/ 6356023 w 6459988"/>
              <a:gd name="connsiteY17" fmla="*/ 1356227 h 5753325"/>
              <a:gd name="connsiteX18" fmla="*/ 6356157 w 6459988"/>
              <a:gd name="connsiteY18" fmla="*/ 1361967 h 5753325"/>
              <a:gd name="connsiteX19" fmla="*/ 6350613 w 6459988"/>
              <a:gd name="connsiteY19" fmla="*/ 1393569 h 5753325"/>
              <a:gd name="connsiteX20" fmla="*/ 6357062 w 6459988"/>
              <a:gd name="connsiteY20" fmla="*/ 1444071 h 5753325"/>
              <a:gd name="connsiteX21" fmla="*/ 6364832 w 6459988"/>
              <a:gd name="connsiteY21" fmla="*/ 1478763 h 5753325"/>
              <a:gd name="connsiteX22" fmla="*/ 6369745 w 6459988"/>
              <a:gd name="connsiteY22" fmla="*/ 1495680 h 5753325"/>
              <a:gd name="connsiteX23" fmla="*/ 6370898 w 6459988"/>
              <a:gd name="connsiteY23" fmla="*/ 1513331 h 5753325"/>
              <a:gd name="connsiteX24" fmla="*/ 6368801 w 6459988"/>
              <a:gd name="connsiteY24" fmla="*/ 1527414 h 5753325"/>
              <a:gd name="connsiteX25" fmla="*/ 6359177 w 6459988"/>
              <a:gd name="connsiteY25" fmla="*/ 1639513 h 5753325"/>
              <a:gd name="connsiteX26" fmla="*/ 6299489 w 6459988"/>
              <a:gd name="connsiteY26" fmla="*/ 1784860 h 5753325"/>
              <a:gd name="connsiteX27" fmla="*/ 6267878 w 6459988"/>
              <a:gd name="connsiteY27" fmla="*/ 1858572 h 5753325"/>
              <a:gd name="connsiteX28" fmla="*/ 6251146 w 6459988"/>
              <a:gd name="connsiteY28" fmla="*/ 1926167 h 5753325"/>
              <a:gd name="connsiteX29" fmla="*/ 6210686 w 6459988"/>
              <a:gd name="connsiteY29" fmla="*/ 2014834 h 5753325"/>
              <a:gd name="connsiteX30" fmla="*/ 6106652 w 6459988"/>
              <a:gd name="connsiteY30" fmla="*/ 2150572 h 5753325"/>
              <a:gd name="connsiteX31" fmla="*/ 6097813 w 6459988"/>
              <a:gd name="connsiteY31" fmla="*/ 2172208 h 5753325"/>
              <a:gd name="connsiteX32" fmla="*/ 6095990 w 6459988"/>
              <a:gd name="connsiteY32" fmla="*/ 2181185 h 5753325"/>
              <a:gd name="connsiteX33" fmla="*/ 6090126 w 6459988"/>
              <a:gd name="connsiteY33" fmla="*/ 2192533 h 5753325"/>
              <a:gd name="connsiteX34" fmla="*/ 6089503 w 6459988"/>
              <a:gd name="connsiteY34" fmla="*/ 2192543 h 5753325"/>
              <a:gd name="connsiteX35" fmla="*/ 6084946 w 6459988"/>
              <a:gd name="connsiteY35" fmla="*/ 2203694 h 5753325"/>
              <a:gd name="connsiteX36" fmla="*/ 5987861 w 6459988"/>
              <a:gd name="connsiteY36" fmla="*/ 2304868 h 5753325"/>
              <a:gd name="connsiteX37" fmla="*/ 5973439 w 6459988"/>
              <a:gd name="connsiteY37" fmla="*/ 2385635 h 5753325"/>
              <a:gd name="connsiteX38" fmla="*/ 5916727 w 6459988"/>
              <a:gd name="connsiteY38" fmla="*/ 2458777 h 5753325"/>
              <a:gd name="connsiteX39" fmla="*/ 5856524 w 6459988"/>
              <a:gd name="connsiteY39" fmla="*/ 2583281 h 5753325"/>
              <a:gd name="connsiteX40" fmla="*/ 5838091 w 6459988"/>
              <a:gd name="connsiteY40" fmla="*/ 2753474 h 5753325"/>
              <a:gd name="connsiteX41" fmla="*/ 5777471 w 6459988"/>
              <a:gd name="connsiteY41" fmla="*/ 2901570 h 5753325"/>
              <a:gd name="connsiteX42" fmla="*/ 5723992 w 6459988"/>
              <a:gd name="connsiteY42" fmla="*/ 2998752 h 5753325"/>
              <a:gd name="connsiteX43" fmla="*/ 5557886 w 6459988"/>
              <a:gd name="connsiteY43" fmla="*/ 3329735 h 5753325"/>
              <a:gd name="connsiteX44" fmla="*/ 5471501 w 6459988"/>
              <a:gd name="connsiteY44" fmla="*/ 3462221 h 5753325"/>
              <a:gd name="connsiteX45" fmla="*/ 5465154 w 6459988"/>
              <a:gd name="connsiteY45" fmla="*/ 3541065 h 5753325"/>
              <a:gd name="connsiteX46" fmla="*/ 5437889 w 6459988"/>
              <a:gd name="connsiteY46" fmla="*/ 3559927 h 5753325"/>
              <a:gd name="connsiteX47" fmla="*/ 5432770 w 6459988"/>
              <a:gd name="connsiteY47" fmla="*/ 3562948 h 5753325"/>
              <a:gd name="connsiteX48" fmla="*/ 5406795 w 6459988"/>
              <a:gd name="connsiteY48" fmla="*/ 3578594 h 5753325"/>
              <a:gd name="connsiteX49" fmla="*/ 5381495 w 6459988"/>
              <a:gd name="connsiteY49" fmla="*/ 3599883 h 5753325"/>
              <a:gd name="connsiteX50" fmla="*/ 5363689 w 6459988"/>
              <a:gd name="connsiteY50" fmla="*/ 3633299 h 5753325"/>
              <a:gd name="connsiteX51" fmla="*/ 5291870 w 6459988"/>
              <a:gd name="connsiteY51" fmla="*/ 3799039 h 5753325"/>
              <a:gd name="connsiteX52" fmla="*/ 5241600 w 6459988"/>
              <a:gd name="connsiteY52" fmla="*/ 3894238 h 5753325"/>
              <a:gd name="connsiteX53" fmla="*/ 5211041 w 6459988"/>
              <a:gd name="connsiteY53" fmla="*/ 3924184 h 5753325"/>
              <a:gd name="connsiteX54" fmla="*/ 5176073 w 6459988"/>
              <a:gd name="connsiteY54" fmla="*/ 3970179 h 5753325"/>
              <a:gd name="connsiteX55" fmla="*/ 5172826 w 6459988"/>
              <a:gd name="connsiteY55" fmla="*/ 3991773 h 5753325"/>
              <a:gd name="connsiteX56" fmla="*/ 5157053 w 6459988"/>
              <a:gd name="connsiteY56" fmla="*/ 3997708 h 5753325"/>
              <a:gd name="connsiteX57" fmla="*/ 5127922 w 6459988"/>
              <a:gd name="connsiteY57" fmla="*/ 4022660 h 5753325"/>
              <a:gd name="connsiteX58" fmla="*/ 5020872 w 6459988"/>
              <a:gd name="connsiteY58" fmla="*/ 4075951 h 5753325"/>
              <a:gd name="connsiteX59" fmla="*/ 4991410 w 6459988"/>
              <a:gd name="connsiteY59" fmla="*/ 4087598 h 5753325"/>
              <a:gd name="connsiteX60" fmla="*/ 4930112 w 6459988"/>
              <a:gd name="connsiteY60" fmla="*/ 4138459 h 5753325"/>
              <a:gd name="connsiteX61" fmla="*/ 4834224 w 6459988"/>
              <a:gd name="connsiteY61" fmla="*/ 4231643 h 5753325"/>
              <a:gd name="connsiteX62" fmla="*/ 4812599 w 6459988"/>
              <a:gd name="connsiteY62" fmla="*/ 4249449 h 5753325"/>
              <a:gd name="connsiteX63" fmla="*/ 4789188 w 6459988"/>
              <a:gd name="connsiteY63" fmla="*/ 4256678 h 5753325"/>
              <a:gd name="connsiteX64" fmla="*/ 4779554 w 6459988"/>
              <a:gd name="connsiteY64" fmla="*/ 4251313 h 5753325"/>
              <a:gd name="connsiteX65" fmla="*/ 4766885 w 6459988"/>
              <a:gd name="connsiteY65" fmla="*/ 4259812 h 5753325"/>
              <a:gd name="connsiteX66" fmla="*/ 4762510 w 6459988"/>
              <a:gd name="connsiteY66" fmla="*/ 4260383 h 5753325"/>
              <a:gd name="connsiteX67" fmla="*/ 4738416 w 6459988"/>
              <a:gd name="connsiteY67" fmla="*/ 4265355 h 5753325"/>
              <a:gd name="connsiteX68" fmla="*/ 4712007 w 6459988"/>
              <a:gd name="connsiteY68" fmla="*/ 4317892 h 5753325"/>
              <a:gd name="connsiteX69" fmla="*/ 4658930 w 6459988"/>
              <a:gd name="connsiteY69" fmla="*/ 4348041 h 5753325"/>
              <a:gd name="connsiteX70" fmla="*/ 4443526 w 6459988"/>
              <a:gd name="connsiteY70" fmla="*/ 4507851 h 5753325"/>
              <a:gd name="connsiteX71" fmla="*/ 4289766 w 6459988"/>
              <a:gd name="connsiteY71" fmla="*/ 4711450 h 5753325"/>
              <a:gd name="connsiteX72" fmla="*/ 4150870 w 6459988"/>
              <a:gd name="connsiteY72" fmla="*/ 4818480 h 5753325"/>
              <a:gd name="connsiteX73" fmla="*/ 4006639 w 6459988"/>
              <a:gd name="connsiteY73" fmla="*/ 4933815 h 5753325"/>
              <a:gd name="connsiteX74" fmla="*/ 3298210 w 6459988"/>
              <a:gd name="connsiteY74" fmla="*/ 5070790 h 5753325"/>
              <a:gd name="connsiteX75" fmla="*/ 2947678 w 6459988"/>
              <a:gd name="connsiteY75" fmla="*/ 5117869 h 5753325"/>
              <a:gd name="connsiteX76" fmla="*/ 2822169 w 6459988"/>
              <a:gd name="connsiteY76" fmla="*/ 5129396 h 5753325"/>
              <a:gd name="connsiteX77" fmla="*/ 2538773 w 6459988"/>
              <a:gd name="connsiteY77" fmla="*/ 5313397 h 5753325"/>
              <a:gd name="connsiteX78" fmla="*/ 2014500 w 6459988"/>
              <a:gd name="connsiteY78" fmla="*/ 5519744 h 5753325"/>
              <a:gd name="connsiteX79" fmla="*/ 1934391 w 6459988"/>
              <a:gd name="connsiteY79" fmla="*/ 5591335 h 5753325"/>
              <a:gd name="connsiteX80" fmla="*/ 1892550 w 6459988"/>
              <a:gd name="connsiteY80" fmla="*/ 5649708 h 5753325"/>
              <a:gd name="connsiteX81" fmla="*/ 1854769 w 6459988"/>
              <a:gd name="connsiteY81" fmla="*/ 5647691 h 5753325"/>
              <a:gd name="connsiteX82" fmla="*/ 1809461 w 6459988"/>
              <a:gd name="connsiteY82" fmla="*/ 5648628 h 5753325"/>
              <a:gd name="connsiteX83" fmla="*/ 1745150 w 6459988"/>
              <a:gd name="connsiteY83" fmla="*/ 5693879 h 5753325"/>
              <a:gd name="connsiteX84" fmla="*/ 1713375 w 6459988"/>
              <a:gd name="connsiteY84" fmla="*/ 5684672 h 5753325"/>
              <a:gd name="connsiteX85" fmla="*/ 1707808 w 6459988"/>
              <a:gd name="connsiteY85" fmla="*/ 5682611 h 5753325"/>
              <a:gd name="connsiteX86" fmla="*/ 1679313 w 6459988"/>
              <a:gd name="connsiteY86" fmla="*/ 5672360 h 5753325"/>
              <a:gd name="connsiteX87" fmla="*/ 1646933 w 6459988"/>
              <a:gd name="connsiteY87" fmla="*/ 5666227 h 5753325"/>
              <a:gd name="connsiteX88" fmla="*/ 1610055 w 6459988"/>
              <a:gd name="connsiteY88" fmla="*/ 5673643 h 5753325"/>
              <a:gd name="connsiteX89" fmla="*/ 1437641 w 6459988"/>
              <a:gd name="connsiteY89" fmla="*/ 5723266 h 5753325"/>
              <a:gd name="connsiteX90" fmla="*/ 1332869 w 6459988"/>
              <a:gd name="connsiteY90" fmla="*/ 5744752 h 5753325"/>
              <a:gd name="connsiteX91" fmla="*/ 1290525 w 6459988"/>
              <a:gd name="connsiteY91" fmla="*/ 5740036 h 5753325"/>
              <a:gd name="connsiteX92" fmla="*/ 1233107 w 6459988"/>
              <a:gd name="connsiteY92" fmla="*/ 5742106 h 5753325"/>
              <a:gd name="connsiteX93" fmla="*/ 1214532 w 6459988"/>
              <a:gd name="connsiteY93" fmla="*/ 5753325 h 5753325"/>
              <a:gd name="connsiteX94" fmla="*/ 1199955 w 6459988"/>
              <a:gd name="connsiteY94" fmla="*/ 5744831 h 5753325"/>
              <a:gd name="connsiteX95" fmla="*/ 1162337 w 6459988"/>
              <a:gd name="connsiteY95" fmla="*/ 5738048 h 5753325"/>
              <a:gd name="connsiteX96" fmla="*/ 1053457 w 6459988"/>
              <a:gd name="connsiteY96" fmla="*/ 5688676 h 5753325"/>
              <a:gd name="connsiteX97" fmla="*/ 1025798 w 6459988"/>
              <a:gd name="connsiteY97" fmla="*/ 5673166 h 5753325"/>
              <a:gd name="connsiteX98" fmla="*/ 947900 w 6459988"/>
              <a:gd name="connsiteY98" fmla="*/ 5657848 h 5753325"/>
              <a:gd name="connsiteX99" fmla="*/ 815627 w 6459988"/>
              <a:gd name="connsiteY99" fmla="*/ 5642557 h 5753325"/>
              <a:gd name="connsiteX100" fmla="*/ 788251 w 6459988"/>
              <a:gd name="connsiteY100" fmla="*/ 5637065 h 5753325"/>
              <a:gd name="connsiteX101" fmla="*/ 767822 w 6459988"/>
              <a:gd name="connsiteY101" fmla="*/ 5623450 h 5753325"/>
              <a:gd name="connsiteX102" fmla="*/ 765791 w 6459988"/>
              <a:gd name="connsiteY102" fmla="*/ 5612539 h 5753325"/>
              <a:gd name="connsiteX103" fmla="*/ 751230 w 6459988"/>
              <a:gd name="connsiteY103" fmla="*/ 5608092 h 5753325"/>
              <a:gd name="connsiteX104" fmla="*/ 748008 w 6459988"/>
              <a:gd name="connsiteY104" fmla="*/ 5605052 h 5753325"/>
              <a:gd name="connsiteX105" fmla="*/ 728871 w 6459988"/>
              <a:gd name="connsiteY105" fmla="*/ 5589469 h 5753325"/>
              <a:gd name="connsiteX106" fmla="*/ 671898 w 6459988"/>
              <a:gd name="connsiteY106" fmla="*/ 5602363 h 5753325"/>
              <a:gd name="connsiteX107" fmla="*/ 615065 w 6459988"/>
              <a:gd name="connsiteY107" fmla="*/ 5580257 h 5753325"/>
              <a:gd name="connsiteX108" fmla="*/ 355785 w 6459988"/>
              <a:gd name="connsiteY108" fmla="*/ 5514383 h 5753325"/>
              <a:gd name="connsiteX109" fmla="*/ 102269 w 6459988"/>
              <a:gd name="connsiteY109" fmla="*/ 5524347 h 5753325"/>
              <a:gd name="connsiteX110" fmla="*/ 13160 w 6459988"/>
              <a:gd name="connsiteY110" fmla="*/ 5514159 h 5753325"/>
              <a:gd name="connsiteX111" fmla="*/ 0 w 6459988"/>
              <a:gd name="connsiteY111" fmla="*/ 5511735 h 5753325"/>
              <a:gd name="connsiteX112" fmla="*/ 0 w 6459988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447445 w 6447632"/>
              <a:gd name="connsiteY10" fmla="*/ 780003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75685 w 6447632"/>
              <a:gd name="connsiteY6" fmla="*/ 535865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426552 w 6447632"/>
              <a:gd name="connsiteY11" fmla="*/ 845805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414269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31878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32570 w 6447632"/>
              <a:gd name="connsiteY13" fmla="*/ 983394 h 5753325"/>
              <a:gd name="connsiteX14" fmla="*/ 6405877 w 6447632"/>
              <a:gd name="connsiteY14" fmla="*/ 1026728 h 5753325"/>
              <a:gd name="connsiteX15" fmla="*/ 6362266 w 6447632"/>
              <a:gd name="connsiteY15" fmla="*/ 1151111 h 5753325"/>
              <a:gd name="connsiteX16" fmla="*/ 6371722 w 6447632"/>
              <a:gd name="connsiteY16" fmla="*/ 1318080 h 5753325"/>
              <a:gd name="connsiteX17" fmla="*/ 6356023 w 6447632"/>
              <a:gd name="connsiteY17" fmla="*/ 1356227 h 5753325"/>
              <a:gd name="connsiteX18" fmla="*/ 6356157 w 6447632"/>
              <a:gd name="connsiteY18" fmla="*/ 1361967 h 5753325"/>
              <a:gd name="connsiteX19" fmla="*/ 6350613 w 6447632"/>
              <a:gd name="connsiteY19" fmla="*/ 1393569 h 5753325"/>
              <a:gd name="connsiteX20" fmla="*/ 6357062 w 6447632"/>
              <a:gd name="connsiteY20" fmla="*/ 1444071 h 5753325"/>
              <a:gd name="connsiteX21" fmla="*/ 6364832 w 6447632"/>
              <a:gd name="connsiteY21" fmla="*/ 1478763 h 5753325"/>
              <a:gd name="connsiteX22" fmla="*/ 6369745 w 6447632"/>
              <a:gd name="connsiteY22" fmla="*/ 1495680 h 5753325"/>
              <a:gd name="connsiteX23" fmla="*/ 6370898 w 6447632"/>
              <a:gd name="connsiteY23" fmla="*/ 1513331 h 5753325"/>
              <a:gd name="connsiteX24" fmla="*/ 6368801 w 6447632"/>
              <a:gd name="connsiteY24" fmla="*/ 1527414 h 5753325"/>
              <a:gd name="connsiteX25" fmla="*/ 6359177 w 6447632"/>
              <a:gd name="connsiteY25" fmla="*/ 1639513 h 5753325"/>
              <a:gd name="connsiteX26" fmla="*/ 6299489 w 6447632"/>
              <a:gd name="connsiteY26" fmla="*/ 1784860 h 5753325"/>
              <a:gd name="connsiteX27" fmla="*/ 6267878 w 6447632"/>
              <a:gd name="connsiteY27" fmla="*/ 1858572 h 5753325"/>
              <a:gd name="connsiteX28" fmla="*/ 6251146 w 6447632"/>
              <a:gd name="connsiteY28" fmla="*/ 1926167 h 5753325"/>
              <a:gd name="connsiteX29" fmla="*/ 6210686 w 6447632"/>
              <a:gd name="connsiteY29" fmla="*/ 2014834 h 5753325"/>
              <a:gd name="connsiteX30" fmla="*/ 6106652 w 6447632"/>
              <a:gd name="connsiteY30" fmla="*/ 2150572 h 5753325"/>
              <a:gd name="connsiteX31" fmla="*/ 6097813 w 6447632"/>
              <a:gd name="connsiteY31" fmla="*/ 2172208 h 5753325"/>
              <a:gd name="connsiteX32" fmla="*/ 6095990 w 6447632"/>
              <a:gd name="connsiteY32" fmla="*/ 2181185 h 5753325"/>
              <a:gd name="connsiteX33" fmla="*/ 6090126 w 6447632"/>
              <a:gd name="connsiteY33" fmla="*/ 2192533 h 5753325"/>
              <a:gd name="connsiteX34" fmla="*/ 6089503 w 6447632"/>
              <a:gd name="connsiteY34" fmla="*/ 2192543 h 5753325"/>
              <a:gd name="connsiteX35" fmla="*/ 6084946 w 6447632"/>
              <a:gd name="connsiteY35" fmla="*/ 2203694 h 5753325"/>
              <a:gd name="connsiteX36" fmla="*/ 5987861 w 6447632"/>
              <a:gd name="connsiteY36" fmla="*/ 2304868 h 5753325"/>
              <a:gd name="connsiteX37" fmla="*/ 5973439 w 6447632"/>
              <a:gd name="connsiteY37" fmla="*/ 2385635 h 5753325"/>
              <a:gd name="connsiteX38" fmla="*/ 5916727 w 6447632"/>
              <a:gd name="connsiteY38" fmla="*/ 2458777 h 5753325"/>
              <a:gd name="connsiteX39" fmla="*/ 5856524 w 6447632"/>
              <a:gd name="connsiteY39" fmla="*/ 2583281 h 5753325"/>
              <a:gd name="connsiteX40" fmla="*/ 5838091 w 6447632"/>
              <a:gd name="connsiteY40" fmla="*/ 2753474 h 5753325"/>
              <a:gd name="connsiteX41" fmla="*/ 5777471 w 6447632"/>
              <a:gd name="connsiteY41" fmla="*/ 2901570 h 5753325"/>
              <a:gd name="connsiteX42" fmla="*/ 5723992 w 6447632"/>
              <a:gd name="connsiteY42" fmla="*/ 2998752 h 5753325"/>
              <a:gd name="connsiteX43" fmla="*/ 5557886 w 6447632"/>
              <a:gd name="connsiteY43" fmla="*/ 3329735 h 5753325"/>
              <a:gd name="connsiteX44" fmla="*/ 5471501 w 6447632"/>
              <a:gd name="connsiteY44" fmla="*/ 3462221 h 5753325"/>
              <a:gd name="connsiteX45" fmla="*/ 5465154 w 6447632"/>
              <a:gd name="connsiteY45" fmla="*/ 3541065 h 5753325"/>
              <a:gd name="connsiteX46" fmla="*/ 5437889 w 6447632"/>
              <a:gd name="connsiteY46" fmla="*/ 3559927 h 5753325"/>
              <a:gd name="connsiteX47" fmla="*/ 5432770 w 6447632"/>
              <a:gd name="connsiteY47" fmla="*/ 3562948 h 5753325"/>
              <a:gd name="connsiteX48" fmla="*/ 5406795 w 6447632"/>
              <a:gd name="connsiteY48" fmla="*/ 3578594 h 5753325"/>
              <a:gd name="connsiteX49" fmla="*/ 5381495 w 6447632"/>
              <a:gd name="connsiteY49" fmla="*/ 3599883 h 5753325"/>
              <a:gd name="connsiteX50" fmla="*/ 5363689 w 6447632"/>
              <a:gd name="connsiteY50" fmla="*/ 3633299 h 5753325"/>
              <a:gd name="connsiteX51" fmla="*/ 5291870 w 6447632"/>
              <a:gd name="connsiteY51" fmla="*/ 3799039 h 5753325"/>
              <a:gd name="connsiteX52" fmla="*/ 5241600 w 6447632"/>
              <a:gd name="connsiteY52" fmla="*/ 3894238 h 5753325"/>
              <a:gd name="connsiteX53" fmla="*/ 5211041 w 6447632"/>
              <a:gd name="connsiteY53" fmla="*/ 3924184 h 5753325"/>
              <a:gd name="connsiteX54" fmla="*/ 5176073 w 6447632"/>
              <a:gd name="connsiteY54" fmla="*/ 3970179 h 5753325"/>
              <a:gd name="connsiteX55" fmla="*/ 5172826 w 6447632"/>
              <a:gd name="connsiteY55" fmla="*/ 3991773 h 5753325"/>
              <a:gd name="connsiteX56" fmla="*/ 5157053 w 6447632"/>
              <a:gd name="connsiteY56" fmla="*/ 3997708 h 5753325"/>
              <a:gd name="connsiteX57" fmla="*/ 5127922 w 6447632"/>
              <a:gd name="connsiteY57" fmla="*/ 4022660 h 5753325"/>
              <a:gd name="connsiteX58" fmla="*/ 5020872 w 6447632"/>
              <a:gd name="connsiteY58" fmla="*/ 4075951 h 5753325"/>
              <a:gd name="connsiteX59" fmla="*/ 4991410 w 6447632"/>
              <a:gd name="connsiteY59" fmla="*/ 4087598 h 5753325"/>
              <a:gd name="connsiteX60" fmla="*/ 4930112 w 6447632"/>
              <a:gd name="connsiteY60" fmla="*/ 4138459 h 5753325"/>
              <a:gd name="connsiteX61" fmla="*/ 4834224 w 6447632"/>
              <a:gd name="connsiteY61" fmla="*/ 4231643 h 5753325"/>
              <a:gd name="connsiteX62" fmla="*/ 4812599 w 6447632"/>
              <a:gd name="connsiteY62" fmla="*/ 4249449 h 5753325"/>
              <a:gd name="connsiteX63" fmla="*/ 4789188 w 6447632"/>
              <a:gd name="connsiteY63" fmla="*/ 4256678 h 5753325"/>
              <a:gd name="connsiteX64" fmla="*/ 4779554 w 6447632"/>
              <a:gd name="connsiteY64" fmla="*/ 4251313 h 5753325"/>
              <a:gd name="connsiteX65" fmla="*/ 4766885 w 6447632"/>
              <a:gd name="connsiteY65" fmla="*/ 4259812 h 5753325"/>
              <a:gd name="connsiteX66" fmla="*/ 4762510 w 6447632"/>
              <a:gd name="connsiteY66" fmla="*/ 4260383 h 5753325"/>
              <a:gd name="connsiteX67" fmla="*/ 4738416 w 6447632"/>
              <a:gd name="connsiteY67" fmla="*/ 4265355 h 5753325"/>
              <a:gd name="connsiteX68" fmla="*/ 4712007 w 6447632"/>
              <a:gd name="connsiteY68" fmla="*/ 4317892 h 5753325"/>
              <a:gd name="connsiteX69" fmla="*/ 4658930 w 6447632"/>
              <a:gd name="connsiteY69" fmla="*/ 4348041 h 5753325"/>
              <a:gd name="connsiteX70" fmla="*/ 4443526 w 6447632"/>
              <a:gd name="connsiteY70" fmla="*/ 4507851 h 5753325"/>
              <a:gd name="connsiteX71" fmla="*/ 4289766 w 6447632"/>
              <a:gd name="connsiteY71" fmla="*/ 4711450 h 5753325"/>
              <a:gd name="connsiteX72" fmla="*/ 4150870 w 6447632"/>
              <a:gd name="connsiteY72" fmla="*/ 4818480 h 5753325"/>
              <a:gd name="connsiteX73" fmla="*/ 4006639 w 6447632"/>
              <a:gd name="connsiteY73" fmla="*/ 4933815 h 5753325"/>
              <a:gd name="connsiteX74" fmla="*/ 3298210 w 6447632"/>
              <a:gd name="connsiteY74" fmla="*/ 5070790 h 5753325"/>
              <a:gd name="connsiteX75" fmla="*/ 2947678 w 6447632"/>
              <a:gd name="connsiteY75" fmla="*/ 5117869 h 5753325"/>
              <a:gd name="connsiteX76" fmla="*/ 2822169 w 6447632"/>
              <a:gd name="connsiteY76" fmla="*/ 5129396 h 5753325"/>
              <a:gd name="connsiteX77" fmla="*/ 2538773 w 6447632"/>
              <a:gd name="connsiteY77" fmla="*/ 5313397 h 5753325"/>
              <a:gd name="connsiteX78" fmla="*/ 2014500 w 6447632"/>
              <a:gd name="connsiteY78" fmla="*/ 5519744 h 5753325"/>
              <a:gd name="connsiteX79" fmla="*/ 1934391 w 6447632"/>
              <a:gd name="connsiteY79" fmla="*/ 5591335 h 5753325"/>
              <a:gd name="connsiteX80" fmla="*/ 1892550 w 6447632"/>
              <a:gd name="connsiteY80" fmla="*/ 5649708 h 5753325"/>
              <a:gd name="connsiteX81" fmla="*/ 1854769 w 6447632"/>
              <a:gd name="connsiteY81" fmla="*/ 5647691 h 5753325"/>
              <a:gd name="connsiteX82" fmla="*/ 1809461 w 6447632"/>
              <a:gd name="connsiteY82" fmla="*/ 5648628 h 5753325"/>
              <a:gd name="connsiteX83" fmla="*/ 1745150 w 6447632"/>
              <a:gd name="connsiteY83" fmla="*/ 5693879 h 5753325"/>
              <a:gd name="connsiteX84" fmla="*/ 1713375 w 6447632"/>
              <a:gd name="connsiteY84" fmla="*/ 5684672 h 5753325"/>
              <a:gd name="connsiteX85" fmla="*/ 1707808 w 6447632"/>
              <a:gd name="connsiteY85" fmla="*/ 5682611 h 5753325"/>
              <a:gd name="connsiteX86" fmla="*/ 1679313 w 6447632"/>
              <a:gd name="connsiteY86" fmla="*/ 5672360 h 5753325"/>
              <a:gd name="connsiteX87" fmla="*/ 1646933 w 6447632"/>
              <a:gd name="connsiteY87" fmla="*/ 5666227 h 5753325"/>
              <a:gd name="connsiteX88" fmla="*/ 1610055 w 6447632"/>
              <a:gd name="connsiteY88" fmla="*/ 5673643 h 5753325"/>
              <a:gd name="connsiteX89" fmla="*/ 1437641 w 6447632"/>
              <a:gd name="connsiteY89" fmla="*/ 5723266 h 5753325"/>
              <a:gd name="connsiteX90" fmla="*/ 1332869 w 6447632"/>
              <a:gd name="connsiteY90" fmla="*/ 5744752 h 5753325"/>
              <a:gd name="connsiteX91" fmla="*/ 1290525 w 6447632"/>
              <a:gd name="connsiteY91" fmla="*/ 5740036 h 5753325"/>
              <a:gd name="connsiteX92" fmla="*/ 1233107 w 6447632"/>
              <a:gd name="connsiteY92" fmla="*/ 5742106 h 5753325"/>
              <a:gd name="connsiteX93" fmla="*/ 1214532 w 6447632"/>
              <a:gd name="connsiteY93" fmla="*/ 5753325 h 5753325"/>
              <a:gd name="connsiteX94" fmla="*/ 1199955 w 6447632"/>
              <a:gd name="connsiteY94" fmla="*/ 5744831 h 5753325"/>
              <a:gd name="connsiteX95" fmla="*/ 1162337 w 6447632"/>
              <a:gd name="connsiteY95" fmla="*/ 5738048 h 5753325"/>
              <a:gd name="connsiteX96" fmla="*/ 1053457 w 6447632"/>
              <a:gd name="connsiteY96" fmla="*/ 5688676 h 5753325"/>
              <a:gd name="connsiteX97" fmla="*/ 1025798 w 6447632"/>
              <a:gd name="connsiteY97" fmla="*/ 5673166 h 5753325"/>
              <a:gd name="connsiteX98" fmla="*/ 947900 w 6447632"/>
              <a:gd name="connsiteY98" fmla="*/ 5657848 h 5753325"/>
              <a:gd name="connsiteX99" fmla="*/ 815627 w 6447632"/>
              <a:gd name="connsiteY99" fmla="*/ 5642557 h 5753325"/>
              <a:gd name="connsiteX100" fmla="*/ 788251 w 6447632"/>
              <a:gd name="connsiteY100" fmla="*/ 5637065 h 5753325"/>
              <a:gd name="connsiteX101" fmla="*/ 767822 w 6447632"/>
              <a:gd name="connsiteY101" fmla="*/ 5623450 h 5753325"/>
              <a:gd name="connsiteX102" fmla="*/ 765791 w 6447632"/>
              <a:gd name="connsiteY102" fmla="*/ 5612539 h 5753325"/>
              <a:gd name="connsiteX103" fmla="*/ 751230 w 6447632"/>
              <a:gd name="connsiteY103" fmla="*/ 5608092 h 5753325"/>
              <a:gd name="connsiteX104" fmla="*/ 748008 w 6447632"/>
              <a:gd name="connsiteY104" fmla="*/ 5605052 h 5753325"/>
              <a:gd name="connsiteX105" fmla="*/ 728871 w 6447632"/>
              <a:gd name="connsiteY105" fmla="*/ 5589469 h 5753325"/>
              <a:gd name="connsiteX106" fmla="*/ 671898 w 6447632"/>
              <a:gd name="connsiteY106" fmla="*/ 5602363 h 5753325"/>
              <a:gd name="connsiteX107" fmla="*/ 615065 w 6447632"/>
              <a:gd name="connsiteY107" fmla="*/ 5580257 h 5753325"/>
              <a:gd name="connsiteX108" fmla="*/ 355785 w 6447632"/>
              <a:gd name="connsiteY108" fmla="*/ 5514383 h 5753325"/>
              <a:gd name="connsiteX109" fmla="*/ 102269 w 6447632"/>
              <a:gd name="connsiteY109" fmla="*/ 5524347 h 5753325"/>
              <a:gd name="connsiteX110" fmla="*/ 13160 w 6447632"/>
              <a:gd name="connsiteY110" fmla="*/ 5514159 h 5753325"/>
              <a:gd name="connsiteX111" fmla="*/ 0 w 6447632"/>
              <a:gd name="connsiteY111" fmla="*/ 5511735 h 5753325"/>
              <a:gd name="connsiteX112" fmla="*/ 0 w 6447632"/>
              <a:gd name="connsiteY112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434072 w 6447632"/>
              <a:gd name="connsiteY12" fmla="*/ 910733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405877 w 6447632"/>
              <a:gd name="connsiteY13" fmla="*/ 1026728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71501 w 6447632"/>
              <a:gd name="connsiteY43" fmla="*/ 3462221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5154 w 6447632"/>
              <a:gd name="connsiteY44" fmla="*/ 3541065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29735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723992 w 6447632"/>
              <a:gd name="connsiteY41" fmla="*/ 2998752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77471 w 6447632"/>
              <a:gd name="connsiteY40" fmla="*/ 2901570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59177 w 6447632"/>
              <a:gd name="connsiteY24" fmla="*/ 1639513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68801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71722 w 6447632"/>
              <a:gd name="connsiteY15" fmla="*/ 1318080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62266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45206 w 6447632"/>
              <a:gd name="connsiteY13" fmla="*/ 1018060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54187 w 6447632"/>
              <a:gd name="connsiteY7" fmla="*/ 615799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58350 w 6447632"/>
              <a:gd name="connsiteY6" fmla="*/ 492529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344988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41532 w 6447632"/>
              <a:gd name="connsiteY14" fmla="*/ 1151111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34770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7632"/>
              <a:gd name="connsiteY0" fmla="*/ 0 h 5753325"/>
              <a:gd name="connsiteX1" fmla="*/ 6438980 w 6447632"/>
              <a:gd name="connsiteY1" fmla="*/ 0 h 5753325"/>
              <a:gd name="connsiteX2" fmla="*/ 6439047 w 6447632"/>
              <a:gd name="connsiteY2" fmla="*/ 147 h 5753325"/>
              <a:gd name="connsiteX3" fmla="*/ 6443456 w 6447632"/>
              <a:gd name="connsiteY3" fmla="*/ 130105 h 5753325"/>
              <a:gd name="connsiteX4" fmla="*/ 6447632 w 6447632"/>
              <a:gd name="connsiteY4" fmla="*/ 170016 h 5753325"/>
              <a:gd name="connsiteX5" fmla="*/ 6396598 w 6447632"/>
              <a:gd name="connsiteY5" fmla="*/ 274847 h 5753325"/>
              <a:gd name="connsiteX6" fmla="*/ 6337615 w 6447632"/>
              <a:gd name="connsiteY6" fmla="*/ 471794 h 5753325"/>
              <a:gd name="connsiteX7" fmla="*/ 6304423 w 6447632"/>
              <a:gd name="connsiteY7" fmla="*/ 582623 h 5753325"/>
              <a:gd name="connsiteX8" fmla="*/ 6303977 w 6447632"/>
              <a:gd name="connsiteY8" fmla="*/ 664291 h 5753325"/>
              <a:gd name="connsiteX9" fmla="*/ 6299372 w 6447632"/>
              <a:gd name="connsiteY9" fmla="*/ 697330 h 5753325"/>
              <a:gd name="connsiteX10" fmla="*/ 6309888 w 6447632"/>
              <a:gd name="connsiteY10" fmla="*/ 754001 h 5753325"/>
              <a:gd name="connsiteX11" fmla="*/ 6339879 w 6447632"/>
              <a:gd name="connsiteY11" fmla="*/ 811136 h 5753325"/>
              <a:gd name="connsiteX12" fmla="*/ 6330065 w 6447632"/>
              <a:gd name="connsiteY12" fmla="*/ 893399 h 5753325"/>
              <a:gd name="connsiteX13" fmla="*/ 6328618 w 6447632"/>
              <a:gd name="connsiteY13" fmla="*/ 1009766 h 5753325"/>
              <a:gd name="connsiteX14" fmla="*/ 6320797 w 6447632"/>
              <a:gd name="connsiteY14" fmla="*/ 1146964 h 5753325"/>
              <a:gd name="connsiteX15" fmla="*/ 6334400 w 6447632"/>
              <a:gd name="connsiteY15" fmla="*/ 1280757 h 5753325"/>
              <a:gd name="connsiteX16" fmla="*/ 6356023 w 6447632"/>
              <a:gd name="connsiteY16" fmla="*/ 1356227 h 5753325"/>
              <a:gd name="connsiteX17" fmla="*/ 6356157 w 6447632"/>
              <a:gd name="connsiteY17" fmla="*/ 1361967 h 5753325"/>
              <a:gd name="connsiteX18" fmla="*/ 6350613 w 6447632"/>
              <a:gd name="connsiteY18" fmla="*/ 1393569 h 5753325"/>
              <a:gd name="connsiteX19" fmla="*/ 6357062 w 6447632"/>
              <a:gd name="connsiteY19" fmla="*/ 1444071 h 5753325"/>
              <a:gd name="connsiteX20" fmla="*/ 6364832 w 6447632"/>
              <a:gd name="connsiteY20" fmla="*/ 1478763 h 5753325"/>
              <a:gd name="connsiteX21" fmla="*/ 6369745 w 6447632"/>
              <a:gd name="connsiteY21" fmla="*/ 1495680 h 5753325"/>
              <a:gd name="connsiteX22" fmla="*/ 6370898 w 6447632"/>
              <a:gd name="connsiteY22" fmla="*/ 1513331 h 5753325"/>
              <a:gd name="connsiteX23" fmla="*/ 6339773 w 6447632"/>
              <a:gd name="connsiteY23" fmla="*/ 1527414 h 5753325"/>
              <a:gd name="connsiteX24" fmla="*/ 6321854 w 6447632"/>
              <a:gd name="connsiteY24" fmla="*/ 1635366 h 5753325"/>
              <a:gd name="connsiteX25" fmla="*/ 6299489 w 6447632"/>
              <a:gd name="connsiteY25" fmla="*/ 1784860 h 5753325"/>
              <a:gd name="connsiteX26" fmla="*/ 6267878 w 6447632"/>
              <a:gd name="connsiteY26" fmla="*/ 1858572 h 5753325"/>
              <a:gd name="connsiteX27" fmla="*/ 6251146 w 6447632"/>
              <a:gd name="connsiteY27" fmla="*/ 1926167 h 5753325"/>
              <a:gd name="connsiteX28" fmla="*/ 6210686 w 6447632"/>
              <a:gd name="connsiteY28" fmla="*/ 2014834 h 5753325"/>
              <a:gd name="connsiteX29" fmla="*/ 6106652 w 6447632"/>
              <a:gd name="connsiteY29" fmla="*/ 2150572 h 5753325"/>
              <a:gd name="connsiteX30" fmla="*/ 6097813 w 6447632"/>
              <a:gd name="connsiteY30" fmla="*/ 2172208 h 5753325"/>
              <a:gd name="connsiteX31" fmla="*/ 6095990 w 6447632"/>
              <a:gd name="connsiteY31" fmla="*/ 2181185 h 5753325"/>
              <a:gd name="connsiteX32" fmla="*/ 6090126 w 6447632"/>
              <a:gd name="connsiteY32" fmla="*/ 2192533 h 5753325"/>
              <a:gd name="connsiteX33" fmla="*/ 6089503 w 6447632"/>
              <a:gd name="connsiteY33" fmla="*/ 2192543 h 5753325"/>
              <a:gd name="connsiteX34" fmla="*/ 6084946 w 6447632"/>
              <a:gd name="connsiteY34" fmla="*/ 2203694 h 5753325"/>
              <a:gd name="connsiteX35" fmla="*/ 5987861 w 6447632"/>
              <a:gd name="connsiteY35" fmla="*/ 2304868 h 5753325"/>
              <a:gd name="connsiteX36" fmla="*/ 5973439 w 6447632"/>
              <a:gd name="connsiteY36" fmla="*/ 2385635 h 5753325"/>
              <a:gd name="connsiteX37" fmla="*/ 5916727 w 6447632"/>
              <a:gd name="connsiteY37" fmla="*/ 2458777 h 5753325"/>
              <a:gd name="connsiteX38" fmla="*/ 5856524 w 6447632"/>
              <a:gd name="connsiteY38" fmla="*/ 2583281 h 5753325"/>
              <a:gd name="connsiteX39" fmla="*/ 5838091 w 6447632"/>
              <a:gd name="connsiteY39" fmla="*/ 2753474 h 5753325"/>
              <a:gd name="connsiteX40" fmla="*/ 5744296 w 6447632"/>
              <a:gd name="connsiteY40" fmla="*/ 2893276 h 5753325"/>
              <a:gd name="connsiteX41" fmla="*/ 5682522 w 6447632"/>
              <a:gd name="connsiteY41" fmla="*/ 3044368 h 5753325"/>
              <a:gd name="connsiteX42" fmla="*/ 5557886 w 6447632"/>
              <a:gd name="connsiteY42" fmla="*/ 3304853 h 5753325"/>
              <a:gd name="connsiteX43" fmla="*/ 5483942 w 6447632"/>
              <a:gd name="connsiteY43" fmla="*/ 3416604 h 5753325"/>
              <a:gd name="connsiteX44" fmla="*/ 5461007 w 6447632"/>
              <a:gd name="connsiteY44" fmla="*/ 3503742 h 5753325"/>
              <a:gd name="connsiteX45" fmla="*/ 5437889 w 6447632"/>
              <a:gd name="connsiteY45" fmla="*/ 3559927 h 5753325"/>
              <a:gd name="connsiteX46" fmla="*/ 5432770 w 6447632"/>
              <a:gd name="connsiteY46" fmla="*/ 3562948 h 5753325"/>
              <a:gd name="connsiteX47" fmla="*/ 5406795 w 6447632"/>
              <a:gd name="connsiteY47" fmla="*/ 3578594 h 5753325"/>
              <a:gd name="connsiteX48" fmla="*/ 5381495 w 6447632"/>
              <a:gd name="connsiteY48" fmla="*/ 3599883 h 5753325"/>
              <a:gd name="connsiteX49" fmla="*/ 5363689 w 6447632"/>
              <a:gd name="connsiteY49" fmla="*/ 3633299 h 5753325"/>
              <a:gd name="connsiteX50" fmla="*/ 5291870 w 6447632"/>
              <a:gd name="connsiteY50" fmla="*/ 3799039 h 5753325"/>
              <a:gd name="connsiteX51" fmla="*/ 5241600 w 6447632"/>
              <a:gd name="connsiteY51" fmla="*/ 3894238 h 5753325"/>
              <a:gd name="connsiteX52" fmla="*/ 5211041 w 6447632"/>
              <a:gd name="connsiteY52" fmla="*/ 3924184 h 5753325"/>
              <a:gd name="connsiteX53" fmla="*/ 5176073 w 6447632"/>
              <a:gd name="connsiteY53" fmla="*/ 3970179 h 5753325"/>
              <a:gd name="connsiteX54" fmla="*/ 5172826 w 6447632"/>
              <a:gd name="connsiteY54" fmla="*/ 3991773 h 5753325"/>
              <a:gd name="connsiteX55" fmla="*/ 5157053 w 6447632"/>
              <a:gd name="connsiteY55" fmla="*/ 3997708 h 5753325"/>
              <a:gd name="connsiteX56" fmla="*/ 5127922 w 6447632"/>
              <a:gd name="connsiteY56" fmla="*/ 4022660 h 5753325"/>
              <a:gd name="connsiteX57" fmla="*/ 5020872 w 6447632"/>
              <a:gd name="connsiteY57" fmla="*/ 4075951 h 5753325"/>
              <a:gd name="connsiteX58" fmla="*/ 4991410 w 6447632"/>
              <a:gd name="connsiteY58" fmla="*/ 4087598 h 5753325"/>
              <a:gd name="connsiteX59" fmla="*/ 4930112 w 6447632"/>
              <a:gd name="connsiteY59" fmla="*/ 4138459 h 5753325"/>
              <a:gd name="connsiteX60" fmla="*/ 4834224 w 6447632"/>
              <a:gd name="connsiteY60" fmla="*/ 4231643 h 5753325"/>
              <a:gd name="connsiteX61" fmla="*/ 4812599 w 6447632"/>
              <a:gd name="connsiteY61" fmla="*/ 4249449 h 5753325"/>
              <a:gd name="connsiteX62" fmla="*/ 4789188 w 6447632"/>
              <a:gd name="connsiteY62" fmla="*/ 4256678 h 5753325"/>
              <a:gd name="connsiteX63" fmla="*/ 4779554 w 6447632"/>
              <a:gd name="connsiteY63" fmla="*/ 4251313 h 5753325"/>
              <a:gd name="connsiteX64" fmla="*/ 4766885 w 6447632"/>
              <a:gd name="connsiteY64" fmla="*/ 4259812 h 5753325"/>
              <a:gd name="connsiteX65" fmla="*/ 4762510 w 6447632"/>
              <a:gd name="connsiteY65" fmla="*/ 4260383 h 5753325"/>
              <a:gd name="connsiteX66" fmla="*/ 4738416 w 6447632"/>
              <a:gd name="connsiteY66" fmla="*/ 4265355 h 5753325"/>
              <a:gd name="connsiteX67" fmla="*/ 4712007 w 6447632"/>
              <a:gd name="connsiteY67" fmla="*/ 4317892 h 5753325"/>
              <a:gd name="connsiteX68" fmla="*/ 4658930 w 6447632"/>
              <a:gd name="connsiteY68" fmla="*/ 4348041 h 5753325"/>
              <a:gd name="connsiteX69" fmla="*/ 4443526 w 6447632"/>
              <a:gd name="connsiteY69" fmla="*/ 4507851 h 5753325"/>
              <a:gd name="connsiteX70" fmla="*/ 4289766 w 6447632"/>
              <a:gd name="connsiteY70" fmla="*/ 4711450 h 5753325"/>
              <a:gd name="connsiteX71" fmla="*/ 4150870 w 6447632"/>
              <a:gd name="connsiteY71" fmla="*/ 4818480 h 5753325"/>
              <a:gd name="connsiteX72" fmla="*/ 4006639 w 6447632"/>
              <a:gd name="connsiteY72" fmla="*/ 4933815 h 5753325"/>
              <a:gd name="connsiteX73" fmla="*/ 3298210 w 6447632"/>
              <a:gd name="connsiteY73" fmla="*/ 5070790 h 5753325"/>
              <a:gd name="connsiteX74" fmla="*/ 2947678 w 6447632"/>
              <a:gd name="connsiteY74" fmla="*/ 5117869 h 5753325"/>
              <a:gd name="connsiteX75" fmla="*/ 2822169 w 6447632"/>
              <a:gd name="connsiteY75" fmla="*/ 5129396 h 5753325"/>
              <a:gd name="connsiteX76" fmla="*/ 2538773 w 6447632"/>
              <a:gd name="connsiteY76" fmla="*/ 5313397 h 5753325"/>
              <a:gd name="connsiteX77" fmla="*/ 2014500 w 6447632"/>
              <a:gd name="connsiteY77" fmla="*/ 5519744 h 5753325"/>
              <a:gd name="connsiteX78" fmla="*/ 1934391 w 6447632"/>
              <a:gd name="connsiteY78" fmla="*/ 5591335 h 5753325"/>
              <a:gd name="connsiteX79" fmla="*/ 1892550 w 6447632"/>
              <a:gd name="connsiteY79" fmla="*/ 5649708 h 5753325"/>
              <a:gd name="connsiteX80" fmla="*/ 1854769 w 6447632"/>
              <a:gd name="connsiteY80" fmla="*/ 5647691 h 5753325"/>
              <a:gd name="connsiteX81" fmla="*/ 1809461 w 6447632"/>
              <a:gd name="connsiteY81" fmla="*/ 5648628 h 5753325"/>
              <a:gd name="connsiteX82" fmla="*/ 1745150 w 6447632"/>
              <a:gd name="connsiteY82" fmla="*/ 5693879 h 5753325"/>
              <a:gd name="connsiteX83" fmla="*/ 1713375 w 6447632"/>
              <a:gd name="connsiteY83" fmla="*/ 5684672 h 5753325"/>
              <a:gd name="connsiteX84" fmla="*/ 1707808 w 6447632"/>
              <a:gd name="connsiteY84" fmla="*/ 5682611 h 5753325"/>
              <a:gd name="connsiteX85" fmla="*/ 1679313 w 6447632"/>
              <a:gd name="connsiteY85" fmla="*/ 5672360 h 5753325"/>
              <a:gd name="connsiteX86" fmla="*/ 1646933 w 6447632"/>
              <a:gd name="connsiteY86" fmla="*/ 5666227 h 5753325"/>
              <a:gd name="connsiteX87" fmla="*/ 1610055 w 6447632"/>
              <a:gd name="connsiteY87" fmla="*/ 5673643 h 5753325"/>
              <a:gd name="connsiteX88" fmla="*/ 1437641 w 6447632"/>
              <a:gd name="connsiteY88" fmla="*/ 5723266 h 5753325"/>
              <a:gd name="connsiteX89" fmla="*/ 1332869 w 6447632"/>
              <a:gd name="connsiteY89" fmla="*/ 5744752 h 5753325"/>
              <a:gd name="connsiteX90" fmla="*/ 1290525 w 6447632"/>
              <a:gd name="connsiteY90" fmla="*/ 5740036 h 5753325"/>
              <a:gd name="connsiteX91" fmla="*/ 1233107 w 6447632"/>
              <a:gd name="connsiteY91" fmla="*/ 5742106 h 5753325"/>
              <a:gd name="connsiteX92" fmla="*/ 1214532 w 6447632"/>
              <a:gd name="connsiteY92" fmla="*/ 5753325 h 5753325"/>
              <a:gd name="connsiteX93" fmla="*/ 1199955 w 6447632"/>
              <a:gd name="connsiteY93" fmla="*/ 5744831 h 5753325"/>
              <a:gd name="connsiteX94" fmla="*/ 1162337 w 6447632"/>
              <a:gd name="connsiteY94" fmla="*/ 5738048 h 5753325"/>
              <a:gd name="connsiteX95" fmla="*/ 1053457 w 6447632"/>
              <a:gd name="connsiteY95" fmla="*/ 5688676 h 5753325"/>
              <a:gd name="connsiteX96" fmla="*/ 1025798 w 6447632"/>
              <a:gd name="connsiteY96" fmla="*/ 5673166 h 5753325"/>
              <a:gd name="connsiteX97" fmla="*/ 947900 w 6447632"/>
              <a:gd name="connsiteY97" fmla="*/ 5657848 h 5753325"/>
              <a:gd name="connsiteX98" fmla="*/ 815627 w 6447632"/>
              <a:gd name="connsiteY98" fmla="*/ 5642557 h 5753325"/>
              <a:gd name="connsiteX99" fmla="*/ 788251 w 6447632"/>
              <a:gd name="connsiteY99" fmla="*/ 5637065 h 5753325"/>
              <a:gd name="connsiteX100" fmla="*/ 767822 w 6447632"/>
              <a:gd name="connsiteY100" fmla="*/ 5623450 h 5753325"/>
              <a:gd name="connsiteX101" fmla="*/ 765791 w 6447632"/>
              <a:gd name="connsiteY101" fmla="*/ 5612539 h 5753325"/>
              <a:gd name="connsiteX102" fmla="*/ 751230 w 6447632"/>
              <a:gd name="connsiteY102" fmla="*/ 5608092 h 5753325"/>
              <a:gd name="connsiteX103" fmla="*/ 748008 w 6447632"/>
              <a:gd name="connsiteY103" fmla="*/ 5605052 h 5753325"/>
              <a:gd name="connsiteX104" fmla="*/ 728871 w 6447632"/>
              <a:gd name="connsiteY104" fmla="*/ 5589469 h 5753325"/>
              <a:gd name="connsiteX105" fmla="*/ 671898 w 6447632"/>
              <a:gd name="connsiteY105" fmla="*/ 5602363 h 5753325"/>
              <a:gd name="connsiteX106" fmla="*/ 615065 w 6447632"/>
              <a:gd name="connsiteY106" fmla="*/ 5580257 h 5753325"/>
              <a:gd name="connsiteX107" fmla="*/ 355785 w 6447632"/>
              <a:gd name="connsiteY107" fmla="*/ 5514383 h 5753325"/>
              <a:gd name="connsiteX108" fmla="*/ 102269 w 6447632"/>
              <a:gd name="connsiteY108" fmla="*/ 5524347 h 5753325"/>
              <a:gd name="connsiteX109" fmla="*/ 13160 w 6447632"/>
              <a:gd name="connsiteY109" fmla="*/ 5514159 h 5753325"/>
              <a:gd name="connsiteX110" fmla="*/ 0 w 6447632"/>
              <a:gd name="connsiteY110" fmla="*/ 5511735 h 5753325"/>
              <a:gd name="connsiteX111" fmla="*/ 0 w 6447632"/>
              <a:gd name="connsiteY111" fmla="*/ 0 h 5753325"/>
              <a:gd name="connsiteX0" fmla="*/ 0 w 6443456"/>
              <a:gd name="connsiteY0" fmla="*/ 0 h 5753325"/>
              <a:gd name="connsiteX1" fmla="*/ 6438980 w 6443456"/>
              <a:gd name="connsiteY1" fmla="*/ 0 h 5753325"/>
              <a:gd name="connsiteX2" fmla="*/ 6439047 w 6443456"/>
              <a:gd name="connsiteY2" fmla="*/ 147 h 5753325"/>
              <a:gd name="connsiteX3" fmla="*/ 6443456 w 6443456"/>
              <a:gd name="connsiteY3" fmla="*/ 130105 h 5753325"/>
              <a:gd name="connsiteX4" fmla="*/ 6422751 w 6443456"/>
              <a:gd name="connsiteY4" fmla="*/ 174163 h 5753325"/>
              <a:gd name="connsiteX5" fmla="*/ 6396598 w 6443456"/>
              <a:gd name="connsiteY5" fmla="*/ 274847 h 5753325"/>
              <a:gd name="connsiteX6" fmla="*/ 6337615 w 6443456"/>
              <a:gd name="connsiteY6" fmla="*/ 471794 h 5753325"/>
              <a:gd name="connsiteX7" fmla="*/ 6304423 w 6443456"/>
              <a:gd name="connsiteY7" fmla="*/ 582623 h 5753325"/>
              <a:gd name="connsiteX8" fmla="*/ 6303977 w 6443456"/>
              <a:gd name="connsiteY8" fmla="*/ 664291 h 5753325"/>
              <a:gd name="connsiteX9" fmla="*/ 6299372 w 6443456"/>
              <a:gd name="connsiteY9" fmla="*/ 697330 h 5753325"/>
              <a:gd name="connsiteX10" fmla="*/ 6309888 w 6443456"/>
              <a:gd name="connsiteY10" fmla="*/ 754001 h 5753325"/>
              <a:gd name="connsiteX11" fmla="*/ 6339879 w 6443456"/>
              <a:gd name="connsiteY11" fmla="*/ 811136 h 5753325"/>
              <a:gd name="connsiteX12" fmla="*/ 6330065 w 6443456"/>
              <a:gd name="connsiteY12" fmla="*/ 893399 h 5753325"/>
              <a:gd name="connsiteX13" fmla="*/ 6328618 w 6443456"/>
              <a:gd name="connsiteY13" fmla="*/ 1009766 h 5753325"/>
              <a:gd name="connsiteX14" fmla="*/ 6320797 w 6443456"/>
              <a:gd name="connsiteY14" fmla="*/ 1146964 h 5753325"/>
              <a:gd name="connsiteX15" fmla="*/ 6334400 w 6443456"/>
              <a:gd name="connsiteY15" fmla="*/ 1280757 h 5753325"/>
              <a:gd name="connsiteX16" fmla="*/ 6356023 w 6443456"/>
              <a:gd name="connsiteY16" fmla="*/ 1356227 h 5753325"/>
              <a:gd name="connsiteX17" fmla="*/ 6356157 w 6443456"/>
              <a:gd name="connsiteY17" fmla="*/ 1361967 h 5753325"/>
              <a:gd name="connsiteX18" fmla="*/ 6350613 w 6443456"/>
              <a:gd name="connsiteY18" fmla="*/ 1393569 h 5753325"/>
              <a:gd name="connsiteX19" fmla="*/ 6357062 w 6443456"/>
              <a:gd name="connsiteY19" fmla="*/ 1444071 h 5753325"/>
              <a:gd name="connsiteX20" fmla="*/ 6364832 w 6443456"/>
              <a:gd name="connsiteY20" fmla="*/ 1478763 h 5753325"/>
              <a:gd name="connsiteX21" fmla="*/ 6369745 w 6443456"/>
              <a:gd name="connsiteY21" fmla="*/ 1495680 h 5753325"/>
              <a:gd name="connsiteX22" fmla="*/ 6370898 w 6443456"/>
              <a:gd name="connsiteY22" fmla="*/ 1513331 h 5753325"/>
              <a:gd name="connsiteX23" fmla="*/ 6339773 w 6443456"/>
              <a:gd name="connsiteY23" fmla="*/ 1527414 h 5753325"/>
              <a:gd name="connsiteX24" fmla="*/ 6321854 w 6443456"/>
              <a:gd name="connsiteY24" fmla="*/ 1635366 h 5753325"/>
              <a:gd name="connsiteX25" fmla="*/ 6299489 w 6443456"/>
              <a:gd name="connsiteY25" fmla="*/ 1784860 h 5753325"/>
              <a:gd name="connsiteX26" fmla="*/ 6267878 w 6443456"/>
              <a:gd name="connsiteY26" fmla="*/ 1858572 h 5753325"/>
              <a:gd name="connsiteX27" fmla="*/ 6251146 w 6443456"/>
              <a:gd name="connsiteY27" fmla="*/ 1926167 h 5753325"/>
              <a:gd name="connsiteX28" fmla="*/ 6210686 w 6443456"/>
              <a:gd name="connsiteY28" fmla="*/ 2014834 h 5753325"/>
              <a:gd name="connsiteX29" fmla="*/ 6106652 w 6443456"/>
              <a:gd name="connsiteY29" fmla="*/ 2150572 h 5753325"/>
              <a:gd name="connsiteX30" fmla="*/ 6097813 w 6443456"/>
              <a:gd name="connsiteY30" fmla="*/ 2172208 h 5753325"/>
              <a:gd name="connsiteX31" fmla="*/ 6095990 w 6443456"/>
              <a:gd name="connsiteY31" fmla="*/ 2181185 h 5753325"/>
              <a:gd name="connsiteX32" fmla="*/ 6090126 w 6443456"/>
              <a:gd name="connsiteY32" fmla="*/ 2192533 h 5753325"/>
              <a:gd name="connsiteX33" fmla="*/ 6089503 w 6443456"/>
              <a:gd name="connsiteY33" fmla="*/ 2192543 h 5753325"/>
              <a:gd name="connsiteX34" fmla="*/ 6084946 w 6443456"/>
              <a:gd name="connsiteY34" fmla="*/ 2203694 h 5753325"/>
              <a:gd name="connsiteX35" fmla="*/ 5987861 w 6443456"/>
              <a:gd name="connsiteY35" fmla="*/ 2304868 h 5753325"/>
              <a:gd name="connsiteX36" fmla="*/ 5973439 w 6443456"/>
              <a:gd name="connsiteY36" fmla="*/ 2385635 h 5753325"/>
              <a:gd name="connsiteX37" fmla="*/ 5916727 w 6443456"/>
              <a:gd name="connsiteY37" fmla="*/ 2458777 h 5753325"/>
              <a:gd name="connsiteX38" fmla="*/ 5856524 w 6443456"/>
              <a:gd name="connsiteY38" fmla="*/ 2583281 h 5753325"/>
              <a:gd name="connsiteX39" fmla="*/ 5838091 w 6443456"/>
              <a:gd name="connsiteY39" fmla="*/ 2753474 h 5753325"/>
              <a:gd name="connsiteX40" fmla="*/ 5744296 w 6443456"/>
              <a:gd name="connsiteY40" fmla="*/ 2893276 h 5753325"/>
              <a:gd name="connsiteX41" fmla="*/ 5682522 w 6443456"/>
              <a:gd name="connsiteY41" fmla="*/ 3044368 h 5753325"/>
              <a:gd name="connsiteX42" fmla="*/ 5557886 w 6443456"/>
              <a:gd name="connsiteY42" fmla="*/ 3304853 h 5753325"/>
              <a:gd name="connsiteX43" fmla="*/ 5483942 w 6443456"/>
              <a:gd name="connsiteY43" fmla="*/ 3416604 h 5753325"/>
              <a:gd name="connsiteX44" fmla="*/ 5461007 w 6443456"/>
              <a:gd name="connsiteY44" fmla="*/ 3503742 h 5753325"/>
              <a:gd name="connsiteX45" fmla="*/ 5437889 w 6443456"/>
              <a:gd name="connsiteY45" fmla="*/ 3559927 h 5753325"/>
              <a:gd name="connsiteX46" fmla="*/ 5432770 w 6443456"/>
              <a:gd name="connsiteY46" fmla="*/ 3562948 h 5753325"/>
              <a:gd name="connsiteX47" fmla="*/ 5406795 w 6443456"/>
              <a:gd name="connsiteY47" fmla="*/ 3578594 h 5753325"/>
              <a:gd name="connsiteX48" fmla="*/ 5381495 w 6443456"/>
              <a:gd name="connsiteY48" fmla="*/ 3599883 h 5753325"/>
              <a:gd name="connsiteX49" fmla="*/ 5363689 w 6443456"/>
              <a:gd name="connsiteY49" fmla="*/ 3633299 h 5753325"/>
              <a:gd name="connsiteX50" fmla="*/ 5291870 w 6443456"/>
              <a:gd name="connsiteY50" fmla="*/ 3799039 h 5753325"/>
              <a:gd name="connsiteX51" fmla="*/ 5241600 w 6443456"/>
              <a:gd name="connsiteY51" fmla="*/ 3894238 h 5753325"/>
              <a:gd name="connsiteX52" fmla="*/ 5211041 w 6443456"/>
              <a:gd name="connsiteY52" fmla="*/ 3924184 h 5753325"/>
              <a:gd name="connsiteX53" fmla="*/ 5176073 w 6443456"/>
              <a:gd name="connsiteY53" fmla="*/ 3970179 h 5753325"/>
              <a:gd name="connsiteX54" fmla="*/ 5172826 w 6443456"/>
              <a:gd name="connsiteY54" fmla="*/ 3991773 h 5753325"/>
              <a:gd name="connsiteX55" fmla="*/ 5157053 w 6443456"/>
              <a:gd name="connsiteY55" fmla="*/ 3997708 h 5753325"/>
              <a:gd name="connsiteX56" fmla="*/ 5127922 w 6443456"/>
              <a:gd name="connsiteY56" fmla="*/ 4022660 h 5753325"/>
              <a:gd name="connsiteX57" fmla="*/ 5020872 w 6443456"/>
              <a:gd name="connsiteY57" fmla="*/ 4075951 h 5753325"/>
              <a:gd name="connsiteX58" fmla="*/ 4991410 w 6443456"/>
              <a:gd name="connsiteY58" fmla="*/ 4087598 h 5753325"/>
              <a:gd name="connsiteX59" fmla="*/ 4930112 w 6443456"/>
              <a:gd name="connsiteY59" fmla="*/ 4138459 h 5753325"/>
              <a:gd name="connsiteX60" fmla="*/ 4834224 w 6443456"/>
              <a:gd name="connsiteY60" fmla="*/ 4231643 h 5753325"/>
              <a:gd name="connsiteX61" fmla="*/ 4812599 w 6443456"/>
              <a:gd name="connsiteY61" fmla="*/ 4249449 h 5753325"/>
              <a:gd name="connsiteX62" fmla="*/ 4789188 w 6443456"/>
              <a:gd name="connsiteY62" fmla="*/ 4256678 h 5753325"/>
              <a:gd name="connsiteX63" fmla="*/ 4779554 w 6443456"/>
              <a:gd name="connsiteY63" fmla="*/ 4251313 h 5753325"/>
              <a:gd name="connsiteX64" fmla="*/ 4766885 w 6443456"/>
              <a:gd name="connsiteY64" fmla="*/ 4259812 h 5753325"/>
              <a:gd name="connsiteX65" fmla="*/ 4762510 w 6443456"/>
              <a:gd name="connsiteY65" fmla="*/ 4260383 h 5753325"/>
              <a:gd name="connsiteX66" fmla="*/ 4738416 w 6443456"/>
              <a:gd name="connsiteY66" fmla="*/ 4265355 h 5753325"/>
              <a:gd name="connsiteX67" fmla="*/ 4712007 w 6443456"/>
              <a:gd name="connsiteY67" fmla="*/ 4317892 h 5753325"/>
              <a:gd name="connsiteX68" fmla="*/ 4658930 w 6443456"/>
              <a:gd name="connsiteY68" fmla="*/ 4348041 h 5753325"/>
              <a:gd name="connsiteX69" fmla="*/ 4443526 w 6443456"/>
              <a:gd name="connsiteY69" fmla="*/ 4507851 h 5753325"/>
              <a:gd name="connsiteX70" fmla="*/ 4289766 w 6443456"/>
              <a:gd name="connsiteY70" fmla="*/ 4711450 h 5753325"/>
              <a:gd name="connsiteX71" fmla="*/ 4150870 w 6443456"/>
              <a:gd name="connsiteY71" fmla="*/ 4818480 h 5753325"/>
              <a:gd name="connsiteX72" fmla="*/ 4006639 w 6443456"/>
              <a:gd name="connsiteY72" fmla="*/ 4933815 h 5753325"/>
              <a:gd name="connsiteX73" fmla="*/ 3298210 w 6443456"/>
              <a:gd name="connsiteY73" fmla="*/ 5070790 h 5753325"/>
              <a:gd name="connsiteX74" fmla="*/ 2947678 w 6443456"/>
              <a:gd name="connsiteY74" fmla="*/ 5117869 h 5753325"/>
              <a:gd name="connsiteX75" fmla="*/ 2822169 w 6443456"/>
              <a:gd name="connsiteY75" fmla="*/ 5129396 h 5753325"/>
              <a:gd name="connsiteX76" fmla="*/ 2538773 w 6443456"/>
              <a:gd name="connsiteY76" fmla="*/ 5313397 h 5753325"/>
              <a:gd name="connsiteX77" fmla="*/ 2014500 w 6443456"/>
              <a:gd name="connsiteY77" fmla="*/ 5519744 h 5753325"/>
              <a:gd name="connsiteX78" fmla="*/ 1934391 w 6443456"/>
              <a:gd name="connsiteY78" fmla="*/ 5591335 h 5753325"/>
              <a:gd name="connsiteX79" fmla="*/ 1892550 w 6443456"/>
              <a:gd name="connsiteY79" fmla="*/ 5649708 h 5753325"/>
              <a:gd name="connsiteX80" fmla="*/ 1854769 w 6443456"/>
              <a:gd name="connsiteY80" fmla="*/ 5647691 h 5753325"/>
              <a:gd name="connsiteX81" fmla="*/ 1809461 w 6443456"/>
              <a:gd name="connsiteY81" fmla="*/ 5648628 h 5753325"/>
              <a:gd name="connsiteX82" fmla="*/ 1745150 w 6443456"/>
              <a:gd name="connsiteY82" fmla="*/ 5693879 h 5753325"/>
              <a:gd name="connsiteX83" fmla="*/ 1713375 w 6443456"/>
              <a:gd name="connsiteY83" fmla="*/ 5684672 h 5753325"/>
              <a:gd name="connsiteX84" fmla="*/ 1707808 w 6443456"/>
              <a:gd name="connsiteY84" fmla="*/ 5682611 h 5753325"/>
              <a:gd name="connsiteX85" fmla="*/ 1679313 w 6443456"/>
              <a:gd name="connsiteY85" fmla="*/ 5672360 h 5753325"/>
              <a:gd name="connsiteX86" fmla="*/ 1646933 w 6443456"/>
              <a:gd name="connsiteY86" fmla="*/ 5666227 h 5753325"/>
              <a:gd name="connsiteX87" fmla="*/ 1610055 w 6443456"/>
              <a:gd name="connsiteY87" fmla="*/ 5673643 h 5753325"/>
              <a:gd name="connsiteX88" fmla="*/ 1437641 w 6443456"/>
              <a:gd name="connsiteY88" fmla="*/ 5723266 h 5753325"/>
              <a:gd name="connsiteX89" fmla="*/ 1332869 w 6443456"/>
              <a:gd name="connsiteY89" fmla="*/ 5744752 h 5753325"/>
              <a:gd name="connsiteX90" fmla="*/ 1290525 w 6443456"/>
              <a:gd name="connsiteY90" fmla="*/ 5740036 h 5753325"/>
              <a:gd name="connsiteX91" fmla="*/ 1233107 w 6443456"/>
              <a:gd name="connsiteY91" fmla="*/ 5742106 h 5753325"/>
              <a:gd name="connsiteX92" fmla="*/ 1214532 w 6443456"/>
              <a:gd name="connsiteY92" fmla="*/ 5753325 h 5753325"/>
              <a:gd name="connsiteX93" fmla="*/ 1199955 w 6443456"/>
              <a:gd name="connsiteY93" fmla="*/ 5744831 h 5753325"/>
              <a:gd name="connsiteX94" fmla="*/ 1162337 w 6443456"/>
              <a:gd name="connsiteY94" fmla="*/ 5738048 h 5753325"/>
              <a:gd name="connsiteX95" fmla="*/ 1053457 w 6443456"/>
              <a:gd name="connsiteY95" fmla="*/ 5688676 h 5753325"/>
              <a:gd name="connsiteX96" fmla="*/ 1025798 w 6443456"/>
              <a:gd name="connsiteY96" fmla="*/ 5673166 h 5753325"/>
              <a:gd name="connsiteX97" fmla="*/ 947900 w 6443456"/>
              <a:gd name="connsiteY97" fmla="*/ 5657848 h 5753325"/>
              <a:gd name="connsiteX98" fmla="*/ 815627 w 6443456"/>
              <a:gd name="connsiteY98" fmla="*/ 5642557 h 5753325"/>
              <a:gd name="connsiteX99" fmla="*/ 788251 w 6443456"/>
              <a:gd name="connsiteY99" fmla="*/ 5637065 h 5753325"/>
              <a:gd name="connsiteX100" fmla="*/ 767822 w 6443456"/>
              <a:gd name="connsiteY100" fmla="*/ 5623450 h 5753325"/>
              <a:gd name="connsiteX101" fmla="*/ 765791 w 6443456"/>
              <a:gd name="connsiteY101" fmla="*/ 5612539 h 5753325"/>
              <a:gd name="connsiteX102" fmla="*/ 751230 w 6443456"/>
              <a:gd name="connsiteY102" fmla="*/ 5608092 h 5753325"/>
              <a:gd name="connsiteX103" fmla="*/ 748008 w 6443456"/>
              <a:gd name="connsiteY103" fmla="*/ 5605052 h 5753325"/>
              <a:gd name="connsiteX104" fmla="*/ 728871 w 6443456"/>
              <a:gd name="connsiteY104" fmla="*/ 5589469 h 5753325"/>
              <a:gd name="connsiteX105" fmla="*/ 671898 w 6443456"/>
              <a:gd name="connsiteY105" fmla="*/ 5602363 h 5753325"/>
              <a:gd name="connsiteX106" fmla="*/ 615065 w 6443456"/>
              <a:gd name="connsiteY106" fmla="*/ 5580257 h 5753325"/>
              <a:gd name="connsiteX107" fmla="*/ 355785 w 6443456"/>
              <a:gd name="connsiteY107" fmla="*/ 5514383 h 5753325"/>
              <a:gd name="connsiteX108" fmla="*/ 102269 w 6443456"/>
              <a:gd name="connsiteY108" fmla="*/ 5524347 h 5753325"/>
              <a:gd name="connsiteX109" fmla="*/ 13160 w 6443456"/>
              <a:gd name="connsiteY109" fmla="*/ 5514159 h 5753325"/>
              <a:gd name="connsiteX110" fmla="*/ 0 w 6443456"/>
              <a:gd name="connsiteY110" fmla="*/ 5511735 h 5753325"/>
              <a:gd name="connsiteX111" fmla="*/ 0 w 6443456"/>
              <a:gd name="connsiteY111" fmla="*/ 0 h 575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443456" h="5753325">
                <a:moveTo>
                  <a:pt x="0" y="0"/>
                </a:moveTo>
                <a:lnTo>
                  <a:pt x="6438980" y="0"/>
                </a:lnTo>
                <a:cubicBezTo>
                  <a:pt x="6439002" y="49"/>
                  <a:pt x="6439025" y="98"/>
                  <a:pt x="6439047" y="147"/>
                </a:cubicBezTo>
                <a:lnTo>
                  <a:pt x="6443456" y="130105"/>
                </a:lnTo>
                <a:cubicBezTo>
                  <a:pt x="6430828" y="154008"/>
                  <a:pt x="6411458" y="168030"/>
                  <a:pt x="6422751" y="174163"/>
                </a:cubicBezTo>
                <a:cubicBezTo>
                  <a:pt x="6418487" y="214830"/>
                  <a:pt x="6390727" y="235497"/>
                  <a:pt x="6396598" y="274847"/>
                </a:cubicBezTo>
                <a:cubicBezTo>
                  <a:pt x="6403386" y="335822"/>
                  <a:pt x="6333127" y="414969"/>
                  <a:pt x="6337615" y="471794"/>
                </a:cubicBezTo>
                <a:cubicBezTo>
                  <a:pt x="6324407" y="534783"/>
                  <a:pt x="6296331" y="556933"/>
                  <a:pt x="6304423" y="582623"/>
                </a:cubicBezTo>
                <a:cubicBezTo>
                  <a:pt x="6293676" y="611941"/>
                  <a:pt x="6296956" y="631352"/>
                  <a:pt x="6303977" y="664291"/>
                </a:cubicBezTo>
                <a:cubicBezTo>
                  <a:pt x="6302444" y="677879"/>
                  <a:pt x="6301462" y="685268"/>
                  <a:pt x="6299372" y="697330"/>
                </a:cubicBezTo>
                <a:cubicBezTo>
                  <a:pt x="6314387" y="714913"/>
                  <a:pt x="6313827" y="721408"/>
                  <a:pt x="6309888" y="754001"/>
                </a:cubicBezTo>
                <a:cubicBezTo>
                  <a:pt x="6306930" y="769492"/>
                  <a:pt x="6343751" y="814234"/>
                  <a:pt x="6339879" y="811136"/>
                </a:cubicBezTo>
                <a:lnTo>
                  <a:pt x="6330065" y="893399"/>
                </a:lnTo>
                <a:cubicBezTo>
                  <a:pt x="6341065" y="929331"/>
                  <a:pt x="6340586" y="969703"/>
                  <a:pt x="6328618" y="1009766"/>
                </a:cubicBezTo>
                <a:cubicBezTo>
                  <a:pt x="6286987" y="1110847"/>
                  <a:pt x="6336677" y="1067927"/>
                  <a:pt x="6320797" y="1146964"/>
                </a:cubicBezTo>
                <a:cubicBezTo>
                  <a:pt x="6308238" y="1199586"/>
                  <a:pt x="6355190" y="1221191"/>
                  <a:pt x="6334400" y="1280757"/>
                </a:cubicBezTo>
                <a:lnTo>
                  <a:pt x="6356023" y="1356227"/>
                </a:lnTo>
                <a:cubicBezTo>
                  <a:pt x="6356068" y="1358140"/>
                  <a:pt x="6356112" y="1360054"/>
                  <a:pt x="6356157" y="1361967"/>
                </a:cubicBezTo>
                <a:cubicBezTo>
                  <a:pt x="6355533" y="1373512"/>
                  <a:pt x="6353847" y="1384370"/>
                  <a:pt x="6350613" y="1393569"/>
                </a:cubicBezTo>
                <a:cubicBezTo>
                  <a:pt x="6364468" y="1383914"/>
                  <a:pt x="6345614" y="1435855"/>
                  <a:pt x="6357062" y="1444071"/>
                </a:cubicBezTo>
                <a:cubicBezTo>
                  <a:pt x="6366618" y="1448518"/>
                  <a:pt x="6363125" y="1465312"/>
                  <a:pt x="6364832" y="1478763"/>
                </a:cubicBezTo>
                <a:cubicBezTo>
                  <a:pt x="6367033" y="1481449"/>
                  <a:pt x="6368644" y="1487606"/>
                  <a:pt x="6369745" y="1495680"/>
                </a:cubicBezTo>
                <a:cubicBezTo>
                  <a:pt x="6370129" y="1501564"/>
                  <a:pt x="6370514" y="1507447"/>
                  <a:pt x="6370898" y="1513331"/>
                </a:cubicBezTo>
                <a:lnTo>
                  <a:pt x="6339773" y="1527414"/>
                </a:lnTo>
                <a:cubicBezTo>
                  <a:pt x="6334226" y="1566662"/>
                  <a:pt x="6321052" y="1604564"/>
                  <a:pt x="6321854" y="1635366"/>
                </a:cubicBezTo>
                <a:cubicBezTo>
                  <a:pt x="6320655" y="1701187"/>
                  <a:pt x="6292278" y="1721205"/>
                  <a:pt x="6299489" y="1784860"/>
                </a:cubicBezTo>
                <a:cubicBezTo>
                  <a:pt x="6294212" y="1831400"/>
                  <a:pt x="6277478" y="1829559"/>
                  <a:pt x="6267878" y="1858572"/>
                </a:cubicBezTo>
                <a:lnTo>
                  <a:pt x="6251146" y="1926167"/>
                </a:lnTo>
                <a:lnTo>
                  <a:pt x="6210686" y="2014834"/>
                </a:lnTo>
                <a:lnTo>
                  <a:pt x="6106652" y="2150572"/>
                </a:lnTo>
                <a:lnTo>
                  <a:pt x="6097813" y="2172208"/>
                </a:lnTo>
                <a:lnTo>
                  <a:pt x="6095990" y="2181185"/>
                </a:lnTo>
                <a:cubicBezTo>
                  <a:pt x="6094176" y="2187056"/>
                  <a:pt x="6092249" y="2190556"/>
                  <a:pt x="6090126" y="2192533"/>
                </a:cubicBezTo>
                <a:lnTo>
                  <a:pt x="6089503" y="2192543"/>
                </a:lnTo>
                <a:lnTo>
                  <a:pt x="6084946" y="2203694"/>
                </a:lnTo>
                <a:cubicBezTo>
                  <a:pt x="6068006" y="2222414"/>
                  <a:pt x="6006445" y="2274546"/>
                  <a:pt x="5987861" y="2304868"/>
                </a:cubicBezTo>
                <a:lnTo>
                  <a:pt x="5973439" y="2385635"/>
                </a:lnTo>
                <a:lnTo>
                  <a:pt x="5916727" y="2458777"/>
                </a:lnTo>
                <a:cubicBezTo>
                  <a:pt x="5897241" y="2491718"/>
                  <a:pt x="5869630" y="2534165"/>
                  <a:pt x="5856524" y="2583281"/>
                </a:cubicBezTo>
                <a:cubicBezTo>
                  <a:pt x="5857506" y="2592319"/>
                  <a:pt x="5833326" y="2744711"/>
                  <a:pt x="5838091" y="2753474"/>
                </a:cubicBezTo>
                <a:cubicBezTo>
                  <a:pt x="5785248" y="2871502"/>
                  <a:pt x="5778642" y="2803565"/>
                  <a:pt x="5744296" y="2893276"/>
                </a:cubicBezTo>
                <a:cubicBezTo>
                  <a:pt x="5695297" y="2988328"/>
                  <a:pt x="5724634" y="2958553"/>
                  <a:pt x="5682522" y="3044368"/>
                </a:cubicBezTo>
                <a:cubicBezTo>
                  <a:pt x="5632185" y="3125072"/>
                  <a:pt x="5597317" y="3217236"/>
                  <a:pt x="5557886" y="3304853"/>
                </a:cubicBezTo>
                <a:cubicBezTo>
                  <a:pt x="5482395" y="3325072"/>
                  <a:pt x="5519234" y="3371478"/>
                  <a:pt x="5483942" y="3416604"/>
                </a:cubicBezTo>
                <a:cubicBezTo>
                  <a:pt x="5462927" y="3437263"/>
                  <a:pt x="5484515" y="3475608"/>
                  <a:pt x="5461007" y="3503742"/>
                </a:cubicBezTo>
                <a:cubicBezTo>
                  <a:pt x="5452964" y="3510933"/>
                  <a:pt x="5447709" y="3554203"/>
                  <a:pt x="5437889" y="3559927"/>
                </a:cubicBezTo>
                <a:lnTo>
                  <a:pt x="5432770" y="3562948"/>
                </a:lnTo>
                <a:lnTo>
                  <a:pt x="5406795" y="3578594"/>
                </a:lnTo>
                <a:lnTo>
                  <a:pt x="5381495" y="3599883"/>
                </a:lnTo>
                <a:cubicBezTo>
                  <a:pt x="5373777" y="3608845"/>
                  <a:pt x="5367528" y="3619642"/>
                  <a:pt x="5363689" y="3633299"/>
                </a:cubicBezTo>
                <a:cubicBezTo>
                  <a:pt x="5370837" y="3689178"/>
                  <a:pt x="5280250" y="3728687"/>
                  <a:pt x="5291870" y="3799039"/>
                </a:cubicBezTo>
                <a:cubicBezTo>
                  <a:pt x="5291660" y="3823262"/>
                  <a:pt x="5263601" y="3888134"/>
                  <a:pt x="5241600" y="3894238"/>
                </a:cubicBezTo>
                <a:cubicBezTo>
                  <a:pt x="5232312" y="3906493"/>
                  <a:pt x="5231731" y="3924583"/>
                  <a:pt x="5211041" y="3924184"/>
                </a:cubicBezTo>
                <a:cubicBezTo>
                  <a:pt x="5184976" y="3926521"/>
                  <a:pt x="5198956" y="3986438"/>
                  <a:pt x="5176073" y="3970179"/>
                </a:cubicBezTo>
                <a:lnTo>
                  <a:pt x="5172826" y="3991773"/>
                </a:lnTo>
                <a:lnTo>
                  <a:pt x="5157053" y="3997708"/>
                </a:lnTo>
                <a:cubicBezTo>
                  <a:pt x="5140589" y="4003541"/>
                  <a:pt x="5128715" y="4008828"/>
                  <a:pt x="5127922" y="4022660"/>
                </a:cubicBezTo>
                <a:cubicBezTo>
                  <a:pt x="5105225" y="4035701"/>
                  <a:pt x="5043623" y="4065128"/>
                  <a:pt x="5020872" y="4075951"/>
                </a:cubicBezTo>
                <a:cubicBezTo>
                  <a:pt x="5006705" y="4069570"/>
                  <a:pt x="5001251" y="4081880"/>
                  <a:pt x="4991410" y="4087598"/>
                </a:cubicBezTo>
                <a:cubicBezTo>
                  <a:pt x="4974522" y="4085320"/>
                  <a:pt x="4937025" y="4121806"/>
                  <a:pt x="4930112" y="4138459"/>
                </a:cubicBezTo>
                <a:cubicBezTo>
                  <a:pt x="4918473" y="4190437"/>
                  <a:pt x="4844909" y="4190974"/>
                  <a:pt x="4834224" y="4231643"/>
                </a:cubicBezTo>
                <a:cubicBezTo>
                  <a:pt x="4827758" y="4239937"/>
                  <a:pt x="4820427" y="4245543"/>
                  <a:pt x="4812599" y="4249449"/>
                </a:cubicBezTo>
                <a:lnTo>
                  <a:pt x="4789188" y="4256678"/>
                </a:lnTo>
                <a:lnTo>
                  <a:pt x="4779554" y="4251313"/>
                </a:lnTo>
                <a:lnTo>
                  <a:pt x="4766885" y="4259812"/>
                </a:lnTo>
                <a:lnTo>
                  <a:pt x="4762510" y="4260383"/>
                </a:lnTo>
                <a:cubicBezTo>
                  <a:pt x="4754131" y="4261437"/>
                  <a:pt x="4745977" y="4262766"/>
                  <a:pt x="4738416" y="4265355"/>
                </a:cubicBezTo>
                <a:cubicBezTo>
                  <a:pt x="4764694" y="4302719"/>
                  <a:pt x="4678447" y="4293536"/>
                  <a:pt x="4712007" y="4317892"/>
                </a:cubicBezTo>
                <a:cubicBezTo>
                  <a:pt x="4675039" y="4338619"/>
                  <a:pt x="4716682" y="4356361"/>
                  <a:pt x="4658930" y="4348041"/>
                </a:cubicBezTo>
                <a:cubicBezTo>
                  <a:pt x="4614182" y="4379702"/>
                  <a:pt x="4505053" y="4447283"/>
                  <a:pt x="4443526" y="4507851"/>
                </a:cubicBezTo>
                <a:cubicBezTo>
                  <a:pt x="4410144" y="4540439"/>
                  <a:pt x="4338540" y="4659677"/>
                  <a:pt x="4289766" y="4711450"/>
                </a:cubicBezTo>
                <a:cubicBezTo>
                  <a:pt x="4238344" y="4747694"/>
                  <a:pt x="4215457" y="4807131"/>
                  <a:pt x="4150870" y="4818480"/>
                </a:cubicBezTo>
                <a:cubicBezTo>
                  <a:pt x="4103683" y="4855538"/>
                  <a:pt x="4148748" y="4891762"/>
                  <a:pt x="4006639" y="4933815"/>
                </a:cubicBezTo>
                <a:cubicBezTo>
                  <a:pt x="3736045" y="4990755"/>
                  <a:pt x="3474704" y="5040115"/>
                  <a:pt x="3298210" y="5070790"/>
                </a:cubicBezTo>
                <a:cubicBezTo>
                  <a:pt x="3121717" y="5101466"/>
                  <a:pt x="3041810" y="5115566"/>
                  <a:pt x="2947678" y="5117869"/>
                </a:cubicBezTo>
                <a:cubicBezTo>
                  <a:pt x="2853544" y="5120174"/>
                  <a:pt x="2858560" y="5135060"/>
                  <a:pt x="2822169" y="5129396"/>
                </a:cubicBezTo>
                <a:lnTo>
                  <a:pt x="2538773" y="5313397"/>
                </a:lnTo>
                <a:cubicBezTo>
                  <a:pt x="2405817" y="5334661"/>
                  <a:pt x="2144167" y="5431620"/>
                  <a:pt x="2014500" y="5519744"/>
                </a:cubicBezTo>
                <a:cubicBezTo>
                  <a:pt x="1982084" y="5541774"/>
                  <a:pt x="1956346" y="5565847"/>
                  <a:pt x="1934391" y="5591335"/>
                </a:cubicBezTo>
                <a:lnTo>
                  <a:pt x="1892550" y="5649708"/>
                </a:lnTo>
                <a:lnTo>
                  <a:pt x="1854769" y="5647691"/>
                </a:lnTo>
                <a:cubicBezTo>
                  <a:pt x="1838936" y="5647705"/>
                  <a:pt x="1823701" y="5648312"/>
                  <a:pt x="1809461" y="5648628"/>
                </a:cubicBezTo>
                <a:cubicBezTo>
                  <a:pt x="1834147" y="5698228"/>
                  <a:pt x="1737274" y="5633540"/>
                  <a:pt x="1745150" y="5693879"/>
                </a:cubicBezTo>
                <a:cubicBezTo>
                  <a:pt x="1734532" y="5692199"/>
                  <a:pt x="1724002" y="5688669"/>
                  <a:pt x="1713375" y="5684672"/>
                </a:cubicBezTo>
                <a:lnTo>
                  <a:pt x="1707808" y="5682611"/>
                </a:lnTo>
                <a:lnTo>
                  <a:pt x="1679313" y="5672360"/>
                </a:lnTo>
                <a:lnTo>
                  <a:pt x="1646933" y="5666227"/>
                </a:lnTo>
                <a:cubicBezTo>
                  <a:pt x="1635170" y="5665926"/>
                  <a:pt x="1622939" y="5667937"/>
                  <a:pt x="1610055" y="5673643"/>
                </a:cubicBezTo>
                <a:cubicBezTo>
                  <a:pt x="1571890" y="5714775"/>
                  <a:pt x="1484024" y="5669440"/>
                  <a:pt x="1437641" y="5723266"/>
                </a:cubicBezTo>
                <a:cubicBezTo>
                  <a:pt x="1418992" y="5738521"/>
                  <a:pt x="1351540" y="5757985"/>
                  <a:pt x="1332869" y="5744752"/>
                </a:cubicBezTo>
                <a:cubicBezTo>
                  <a:pt x="1317589" y="5745326"/>
                  <a:pt x="1303391" y="5756388"/>
                  <a:pt x="1290525" y="5740036"/>
                </a:cubicBezTo>
                <a:cubicBezTo>
                  <a:pt x="1272146" y="5721242"/>
                  <a:pt x="1235243" y="5770261"/>
                  <a:pt x="1233107" y="5742106"/>
                </a:cubicBezTo>
                <a:lnTo>
                  <a:pt x="1214532" y="5753325"/>
                </a:lnTo>
                <a:lnTo>
                  <a:pt x="1199955" y="5744831"/>
                </a:lnTo>
                <a:cubicBezTo>
                  <a:pt x="1185016" y="5735734"/>
                  <a:pt x="1173414" y="5729861"/>
                  <a:pt x="1162337" y="5738048"/>
                </a:cubicBezTo>
                <a:cubicBezTo>
                  <a:pt x="1137920" y="5728689"/>
                  <a:pt x="1076212" y="5699490"/>
                  <a:pt x="1053457" y="5688676"/>
                </a:cubicBezTo>
                <a:cubicBezTo>
                  <a:pt x="1049315" y="5673592"/>
                  <a:pt x="1036434" y="5677184"/>
                  <a:pt x="1025798" y="5673166"/>
                </a:cubicBezTo>
                <a:cubicBezTo>
                  <a:pt x="1016787" y="5658576"/>
                  <a:pt x="965030" y="5652626"/>
                  <a:pt x="947900" y="5657848"/>
                </a:cubicBezTo>
                <a:cubicBezTo>
                  <a:pt x="900757" y="5681878"/>
                  <a:pt x="853518" y="5624981"/>
                  <a:pt x="815627" y="5642557"/>
                </a:cubicBezTo>
                <a:cubicBezTo>
                  <a:pt x="805172" y="5642805"/>
                  <a:pt x="796221" y="5640669"/>
                  <a:pt x="788251" y="5637065"/>
                </a:cubicBezTo>
                <a:lnTo>
                  <a:pt x="767822" y="5623450"/>
                </a:lnTo>
                <a:lnTo>
                  <a:pt x="765791" y="5612539"/>
                </a:lnTo>
                <a:lnTo>
                  <a:pt x="751230" y="5608092"/>
                </a:lnTo>
                <a:lnTo>
                  <a:pt x="748008" y="5605052"/>
                </a:lnTo>
                <a:cubicBezTo>
                  <a:pt x="741868" y="5599203"/>
                  <a:pt x="735661" y="5593704"/>
                  <a:pt x="728871" y="5589469"/>
                </a:cubicBezTo>
                <a:cubicBezTo>
                  <a:pt x="717035" y="5633700"/>
                  <a:pt x="669153" y="5560747"/>
                  <a:pt x="671898" y="5602363"/>
                </a:cubicBezTo>
                <a:cubicBezTo>
                  <a:pt x="632522" y="5586794"/>
                  <a:pt x="645467" y="5630489"/>
                  <a:pt x="615065" y="5580257"/>
                </a:cubicBezTo>
                <a:cubicBezTo>
                  <a:pt x="562379" y="5565593"/>
                  <a:pt x="441250" y="5523701"/>
                  <a:pt x="355785" y="5514383"/>
                </a:cubicBezTo>
                <a:cubicBezTo>
                  <a:pt x="309622" y="5509152"/>
                  <a:pt x="172894" y="5529342"/>
                  <a:pt x="102269" y="5524347"/>
                </a:cubicBezTo>
                <a:cubicBezTo>
                  <a:pt x="72050" y="5515878"/>
                  <a:pt x="41939" y="5516649"/>
                  <a:pt x="13160" y="5514159"/>
                </a:cubicBezTo>
                <a:lnTo>
                  <a:pt x="0" y="551173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D21E34A-F28E-6F1E-F912-4954D00F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68891"/>
            <a:ext cx="4259731" cy="19850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 algn="ctr" rtl="1" fontAlgn="base">
              <a:spcAft>
                <a:spcPct val="0"/>
              </a:spcAft>
            </a:pPr>
            <a:r>
              <a:rPr lang="en-US" altLang="en-US" sz="1800" dirty="0" err="1">
                <a:hlinkClick r:id="rId2"/>
              </a:rPr>
              <a:t>المعهد_القومى_للجودة</a:t>
            </a:r>
            <a:r>
              <a:rPr lang="en-US" altLang="en-US" sz="1800" dirty="0"/>
              <a:t> </a:t>
            </a:r>
            <a:r>
              <a:rPr lang="en-US" altLang="en-US" sz="1800" dirty="0" err="1"/>
              <a:t>التابع</a:t>
            </a:r>
            <a:r>
              <a:rPr lang="en-US" altLang="en-US" sz="1800" dirty="0"/>
              <a:t> </a:t>
            </a:r>
            <a:r>
              <a:rPr lang="en-US" altLang="en-US" sz="1800" dirty="0">
                <a:hlinkClick r:id="rId3"/>
              </a:rPr>
              <a:t>#الهيئة_المصرية_العامة_للمواصفات_والجودة</a:t>
            </a:r>
            <a:r>
              <a:rPr lang="en-US" altLang="en-US" sz="1800" dirty="0"/>
              <a:t> </a:t>
            </a:r>
            <a:br>
              <a:rPr lang="en-US" altLang="en-US" sz="1800" dirty="0"/>
            </a:br>
            <a:r>
              <a:rPr lang="en-US" altLang="en-US" sz="1800" dirty="0" err="1"/>
              <a:t>ولأول</a:t>
            </a:r>
            <a:r>
              <a:rPr lang="en-US" altLang="en-US" sz="1800" dirty="0"/>
              <a:t> </a:t>
            </a:r>
            <a:r>
              <a:rPr lang="en-US" altLang="en-US" sz="1800" dirty="0" err="1"/>
              <a:t>مرة</a:t>
            </a:r>
            <a:r>
              <a:rPr lang="en-US" altLang="en-US" sz="1800" dirty="0"/>
              <a:t> </a:t>
            </a:r>
            <a:r>
              <a:rPr lang="en-US" altLang="en-US" sz="1800" dirty="0" err="1"/>
              <a:t>عن</a:t>
            </a:r>
            <a:r>
              <a:rPr lang="en-US" altLang="en-US" sz="1800" dirty="0"/>
              <a:t> </a:t>
            </a:r>
            <a:r>
              <a:rPr lang="en-US" altLang="en-US" sz="1800" dirty="0">
                <a:hlinkClick r:id="rId4"/>
              </a:rPr>
              <a:t>#رخصة_مزاولة_المهنة</a:t>
            </a:r>
            <a:r>
              <a:rPr lang="en-US" altLang="en-US" sz="1800" dirty="0"/>
              <a:t> </a:t>
            </a:r>
            <a:r>
              <a:rPr lang="en-US" altLang="en-US" sz="1800" dirty="0" err="1"/>
              <a:t>مقدم</a:t>
            </a:r>
            <a:r>
              <a:rPr lang="en-US" altLang="en-US" sz="1800" dirty="0"/>
              <a:t> </a:t>
            </a:r>
            <a:r>
              <a:rPr lang="en-US" altLang="en-US" sz="1800" dirty="0" err="1"/>
              <a:t>خدمة</a:t>
            </a:r>
            <a:r>
              <a:rPr lang="en-US" altLang="en-US" sz="1800" dirty="0"/>
              <a:t> </a:t>
            </a:r>
            <a:r>
              <a:rPr lang="en-US" altLang="en-US" sz="1800" dirty="0" err="1"/>
              <a:t>عملاء</a:t>
            </a:r>
            <a:r>
              <a:rPr lang="en-US" altLang="en-US" sz="1800" dirty="0"/>
              <a:t> ( Call Centre) </a:t>
            </a:r>
            <a:br>
              <a:rPr lang="en-US" altLang="en-US" sz="1800" dirty="0"/>
            </a:br>
            <a:r>
              <a:rPr lang="en-US" altLang="en-US" sz="1800" dirty="0" err="1"/>
              <a:t>وفقاً</a:t>
            </a:r>
            <a:r>
              <a:rPr lang="en-US" altLang="en-US" sz="1800" dirty="0"/>
              <a:t> </a:t>
            </a:r>
            <a:r>
              <a:rPr lang="en-US" altLang="en-US" sz="1800" dirty="0" err="1"/>
              <a:t>للمواصفة</a:t>
            </a:r>
            <a:r>
              <a:rPr lang="en-US" altLang="en-US" sz="1800" dirty="0"/>
              <a:t> </a:t>
            </a:r>
            <a:r>
              <a:rPr lang="en-US" altLang="en-US" sz="1800" dirty="0" err="1"/>
              <a:t>الدولية</a:t>
            </a:r>
            <a:r>
              <a:rPr lang="en-US" altLang="en-US" sz="1800" dirty="0"/>
              <a:t> ISO 18295/2017</a:t>
            </a:r>
            <a:br>
              <a:rPr lang="en-US" altLang="en-US" sz="1800" dirty="0"/>
            </a:br>
            <a:r>
              <a:rPr lang="en-US" altLang="en-US" sz="1800" dirty="0"/>
              <a:t>( Customer Contact </a:t>
            </a:r>
            <a:r>
              <a:rPr lang="en-US" altLang="en-US" sz="1800" dirty="0" err="1"/>
              <a:t>Centres</a:t>
            </a:r>
            <a:r>
              <a:rPr lang="en-US" altLang="en-US" sz="1800" dirty="0"/>
              <a:t>)</a:t>
            </a:r>
            <a:br>
              <a:rPr kumimoji="0" lang="en-US" altLang="en-US" sz="1800" i="0" u="none" strike="noStrike" cap="none" normalizeH="0" baseline="0" dirty="0">
                <a:ln>
                  <a:noFill/>
                </a:ln>
                <a:effectLst/>
              </a:rPr>
            </a:br>
            <a:endParaRPr lang="en-US" sz="1800" dirty="0"/>
          </a:p>
        </p:txBody>
      </p:sp>
      <p:sp>
        <p:nvSpPr>
          <p:cNvPr id="3096" name="Freeform: Shape 3095">
            <a:extLst>
              <a:ext uri="{FF2B5EF4-FFF2-40B4-BE49-F238E27FC236}">
                <a16:creationId xmlns:a16="http://schemas.microsoft.com/office/drawing/2014/main" id="{CF93DC6C-1BFD-4414-BF23-471C8831C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664" y="3440576"/>
            <a:ext cx="4114800" cy="267505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074" name="Picture 2" descr="May be an image of 2 people and text">
            <a:extLst>
              <a:ext uri="{FF2B5EF4-FFF2-40B4-BE49-F238E27FC236}">
                <a16:creationId xmlns:a16="http://schemas.microsoft.com/office/drawing/2014/main" id="{1ACBCE73-A3F9-FF87-3199-3CBE38635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215"/>
          <a:stretch>
            <a:fillRect/>
          </a:stretch>
        </p:blipFill>
        <p:spPr bwMode="auto">
          <a:xfrm>
            <a:off x="1049617" y="3555468"/>
            <a:ext cx="3836894" cy="24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ectangle 6">
            <a:extLst>
              <a:ext uri="{FF2B5EF4-FFF2-40B4-BE49-F238E27FC236}">
                <a16:creationId xmlns:a16="http://schemas.microsoft.com/office/drawing/2014/main" id="{001928A5-13A8-4372-8A77-BCAAE5553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4189" y="5904203"/>
            <a:ext cx="1201506" cy="36512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9ABB4F-2E23-023C-E3D3-5E5C2AE3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86415" y="723153"/>
            <a:ext cx="4555782" cy="53924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700" b="1" i="0" u="sng" strike="noStrike" cap="none" normalizeH="0" baseline="0" dirty="0">
                <a:ln>
                  <a:noFill/>
                </a:ln>
                <a:effectLst/>
              </a:rPr>
              <a:t>      </a:t>
            </a:r>
            <a:r>
              <a:rPr lang="en-US" altLang="en-US" sz="1700" b="1" u="sng" dirty="0"/>
              <a:t> </a:t>
            </a:r>
            <a:r>
              <a:rPr lang="en-US" altLang="en-US" sz="1700" b="1" u="sng" dirty="0" err="1"/>
              <a:t>أهداف</a:t>
            </a:r>
            <a:r>
              <a:rPr lang="en-US" altLang="en-US" sz="1700" b="1" u="sng" dirty="0"/>
              <a:t> </a:t>
            </a:r>
            <a:r>
              <a:rPr lang="en-US" altLang="en-US" sz="1700" b="1" u="sng" dirty="0" err="1"/>
              <a:t>البرنامج</a:t>
            </a:r>
            <a:r>
              <a:rPr lang="en-US" altLang="en-US" sz="1700" b="1" u="sng" dirty="0"/>
              <a:t>:</a:t>
            </a:r>
          </a:p>
          <a:p>
            <a:pPr lvl="0" indent="-2286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700" dirty="0" err="1"/>
              <a:t>يهدف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برنامج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مقدم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خدمة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العملاء</a:t>
            </a:r>
            <a:r>
              <a:rPr lang="en-US" altLang="en-US" sz="1700" dirty="0"/>
              <a:t>، </a:t>
            </a:r>
            <a:r>
              <a:rPr lang="en-US" altLang="en-US" sz="1700" dirty="0" err="1"/>
              <a:t>وفقًا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لمواصفة</a:t>
            </a:r>
            <a:r>
              <a:rPr lang="en-US" altLang="en-US" sz="1700" dirty="0"/>
              <a:t> ISO 18295-1، </a:t>
            </a:r>
            <a:r>
              <a:rPr lang="en-US" altLang="en-US" sz="1700" dirty="0" err="1"/>
              <a:t>إلى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تقديم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تجربة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متميزة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وفعالة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للعملاء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من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خلال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مراكز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الاتصال</a:t>
            </a:r>
            <a:r>
              <a:rPr lang="en-US" altLang="en-US" sz="1700" dirty="0"/>
              <a:t>، </a:t>
            </a:r>
            <a:r>
              <a:rPr lang="en-US" altLang="en-US" sz="1700" dirty="0" err="1"/>
              <a:t>وذلك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عبر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مجموعة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من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الأهداف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الأساسية</a:t>
            </a:r>
            <a:r>
              <a:rPr lang="en-US" altLang="en-US" sz="1700" dirty="0"/>
              <a:t>. </a:t>
            </a:r>
            <a:r>
              <a:rPr lang="en-US" altLang="en-US" sz="1700" dirty="0" err="1"/>
              <a:t>يتمثل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الهدف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الرئيسي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في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تحقيق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رضا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العملاء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من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خلال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تقديم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خدمة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عالية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الجودة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تتسم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بالكفاءة</a:t>
            </a:r>
            <a:r>
              <a:rPr lang="en-US" altLang="en-US" sz="1700" dirty="0"/>
              <a:t>، </a:t>
            </a:r>
            <a:r>
              <a:rPr lang="en-US" altLang="en-US" sz="1700" dirty="0" err="1"/>
              <a:t>والاحترافية</a:t>
            </a:r>
            <a:r>
              <a:rPr lang="en-US" altLang="en-US" sz="1700" dirty="0"/>
              <a:t>، </a:t>
            </a:r>
            <a:r>
              <a:rPr lang="en-US" altLang="en-US" sz="1700" dirty="0" err="1"/>
              <a:t>وسرعة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الاستجابة</a:t>
            </a:r>
            <a:r>
              <a:rPr lang="en-US" altLang="en-US" sz="1700" dirty="0"/>
              <a:t>. </a:t>
            </a:r>
            <a:r>
              <a:rPr lang="en-US" altLang="en-US" sz="1700" dirty="0" err="1"/>
              <a:t>كما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يسعى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البرنامج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إلى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ضمان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اتساق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الخدمة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وجودتها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في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جميع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نقاط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التواصل</a:t>
            </a:r>
            <a:r>
              <a:rPr lang="en-US" altLang="en-US" sz="1700" dirty="0"/>
              <a:t>، </a:t>
            </a:r>
            <a:r>
              <a:rPr lang="en-US" altLang="en-US" sz="1700" dirty="0" err="1"/>
              <a:t>بما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يعزز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ثقة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العملاء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وولائهم</a:t>
            </a:r>
            <a:r>
              <a:rPr lang="en-US" altLang="en-US" sz="1700" dirty="0"/>
              <a:t>.</a:t>
            </a:r>
            <a:endParaRPr kumimoji="0" lang="en-US" altLang="en-US" sz="1700" i="0" u="none" strike="noStrike" cap="none" normalizeH="0" baseline="0" dirty="0">
              <a:ln>
                <a:noFill/>
              </a:ln>
              <a:effectLst/>
            </a:endParaRPr>
          </a:p>
          <a:p>
            <a:pPr lvl="0" indent="-2286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700" dirty="0" err="1"/>
              <a:t>كما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يتضمن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البرنامج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التزامًا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بالتحسين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المستمر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للأداء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من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خلال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مراقبة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مؤشرات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الأداء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الرئيسية</a:t>
            </a:r>
            <a:r>
              <a:rPr lang="en-US" altLang="en-US" sz="1700" dirty="0"/>
              <a:t> ، </a:t>
            </a:r>
            <a:r>
              <a:rPr lang="en-US" altLang="en-US" sz="1700" dirty="0" err="1"/>
              <a:t>لضمان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التطوير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المستمر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في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جودة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الخدمة</a:t>
            </a:r>
            <a:r>
              <a:rPr lang="en-US" altLang="en-US" sz="1700" dirty="0"/>
              <a:t>. </a:t>
            </a:r>
            <a:endParaRPr kumimoji="0" lang="en-US" altLang="en-US" sz="1700" i="0" u="none" strike="noStrike" cap="none" normalizeH="0" baseline="0" dirty="0">
              <a:ln>
                <a:noFill/>
              </a:ln>
              <a:effectLst/>
            </a:endParaRPr>
          </a:p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700" b="1" u="sng" dirty="0" err="1"/>
              <a:t>مده</a:t>
            </a:r>
            <a:r>
              <a:rPr lang="en-US" altLang="en-US" sz="1700" b="1" u="sng" dirty="0"/>
              <a:t> </a:t>
            </a:r>
            <a:r>
              <a:rPr lang="en-US" altLang="en-US" sz="1700" b="1" u="sng" dirty="0" err="1"/>
              <a:t>البرنامج</a:t>
            </a:r>
            <a:r>
              <a:rPr lang="en-US" altLang="en-US" sz="1700" b="1" u="sng" dirty="0"/>
              <a:t>: ٨ </a:t>
            </a:r>
            <a:r>
              <a:rPr lang="en-US" altLang="en-US" sz="1700" b="1" u="sng" dirty="0" err="1"/>
              <a:t>محاضرات</a:t>
            </a:r>
            <a:r>
              <a:rPr lang="en-US" altLang="en-US" sz="1700" b="1" u="sng" dirty="0"/>
              <a:t> </a:t>
            </a:r>
          </a:p>
          <a:p>
            <a:pPr lvl="0" indent="-2286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700" dirty="0" err="1"/>
              <a:t>التنفيذ</a:t>
            </a:r>
            <a:r>
              <a:rPr lang="en-US" altLang="en-US" sz="1700" dirty="0"/>
              <a:t> : </a:t>
            </a:r>
            <a:r>
              <a:rPr lang="en-US" altLang="en-US" sz="1700" dirty="0" err="1"/>
              <a:t>اونلاين</a:t>
            </a:r>
            <a:r>
              <a:rPr lang="en-US" altLang="en-US" sz="1700" dirty="0"/>
              <a:t> </a:t>
            </a:r>
            <a:endParaRPr kumimoji="0" lang="en-US" altLang="en-US" sz="1700" i="0" u="none" strike="noStrike" cap="none" normalizeH="0" baseline="0" dirty="0">
              <a:ln>
                <a:noFill/>
              </a:ln>
              <a:effectLst/>
            </a:endParaRPr>
          </a:p>
          <a:p>
            <a:pPr lvl="0" algn="r" rtl="1" fontAlgn="ctr">
              <a:spcBef>
                <a:spcPct val="0"/>
              </a:spcBef>
              <a:spcAft>
                <a:spcPct val="0"/>
              </a:spcAft>
            </a:pPr>
            <a:r>
              <a:rPr lang="en-US" altLang="en-US" sz="1700" dirty="0"/>
              <a:t> </a:t>
            </a:r>
            <a:r>
              <a:rPr lang="en-US" altLang="en-US" sz="1700" b="1" u="sng" dirty="0" err="1"/>
              <a:t>مميزات</a:t>
            </a:r>
            <a:r>
              <a:rPr lang="en-US" altLang="en-US" sz="1700" b="1" u="sng" dirty="0"/>
              <a:t> </a:t>
            </a:r>
            <a:r>
              <a:rPr lang="en-US" altLang="en-US" sz="1700" b="1" u="sng" dirty="0" err="1"/>
              <a:t>البرنامج</a:t>
            </a:r>
            <a:r>
              <a:rPr lang="en-US" altLang="en-US" sz="1700" dirty="0"/>
              <a:t>:</a:t>
            </a:r>
          </a:p>
          <a:p>
            <a:pPr lvl="0" indent="-2286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700" dirty="0" err="1"/>
              <a:t>يحصل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المتدرب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بعد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اجتياز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البرنامج</a:t>
            </a:r>
            <a:r>
              <a:rPr lang="en-US" altLang="en-US" sz="1700" dirty="0"/>
              <a:t> </a:t>
            </a:r>
            <a:r>
              <a:rPr lang="en-US" altLang="en-US" sz="1700" dirty="0" err="1"/>
              <a:t>والاختبارات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التحريرية</a:t>
            </a:r>
            <a:r>
              <a:rPr lang="en-US" altLang="en-US" sz="1700" dirty="0"/>
              <a:t> و </a:t>
            </a:r>
            <a:r>
              <a:rPr lang="en-US" altLang="en-US" sz="1700" dirty="0" err="1"/>
              <a:t>الشفوية</a:t>
            </a:r>
            <a:r>
              <a:rPr lang="en-US" altLang="en-US" sz="1700" dirty="0"/>
              <a:t> </a:t>
            </a:r>
            <a:r>
              <a:rPr lang="en-US" altLang="en-US" sz="1700" dirty="0" err="1"/>
              <a:t>على</a:t>
            </a:r>
            <a:r>
              <a:rPr lang="en-US" altLang="en-US" sz="1700" dirty="0"/>
              <a:t>:</a:t>
            </a:r>
            <a:endParaRPr kumimoji="0" lang="en-US" altLang="en-US" sz="1700" i="0" u="none" strike="noStrike" cap="none" normalizeH="0" baseline="0" dirty="0">
              <a:ln>
                <a:noFill/>
              </a:ln>
              <a:effectLst/>
            </a:endParaRPr>
          </a:p>
          <a:p>
            <a:pPr lvl="1" indent="-2286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dirty="0" err="1">
                <a:solidFill>
                  <a:srgbClr val="002060"/>
                </a:solidFill>
              </a:rPr>
              <a:t>شهادة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تدريبية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بشعار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الجمهورية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ويمكن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توثيقها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بالخارجية</a:t>
            </a:r>
            <a:r>
              <a:rPr lang="en-US" altLang="en-US" sz="1500" b="1" dirty="0">
                <a:solidFill>
                  <a:srgbClr val="002060"/>
                </a:solidFill>
              </a:rPr>
              <a:t>.</a:t>
            </a:r>
            <a:endParaRPr kumimoji="0" lang="en-US" altLang="en-US" sz="15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lvl="1" indent="-2286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dirty="0" err="1">
                <a:solidFill>
                  <a:srgbClr val="002060"/>
                </a:solidFill>
              </a:rPr>
              <a:t>شهادة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منح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مقدم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خدمة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العملاء</a:t>
            </a:r>
            <a:r>
              <a:rPr lang="en-US" altLang="en-US" sz="1500" b="1" dirty="0">
                <a:solidFill>
                  <a:srgbClr val="002060"/>
                </a:solidFill>
              </a:rPr>
              <a:t> .</a:t>
            </a:r>
            <a:endParaRPr kumimoji="0" lang="en-US" altLang="en-US" sz="15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lvl="1" indent="-2286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dirty="0" err="1">
                <a:solidFill>
                  <a:srgbClr val="002060"/>
                </a:solidFill>
              </a:rPr>
              <a:t>رخصة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مزاولة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المهنة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بشعار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الجمهورية</a:t>
            </a:r>
            <a:r>
              <a:rPr lang="en-US" altLang="en-US" sz="1500" b="1" dirty="0">
                <a:solidFill>
                  <a:srgbClr val="002060"/>
                </a:solidFill>
              </a:rPr>
              <a:t>.</a:t>
            </a:r>
            <a:endParaRPr kumimoji="0" lang="en-US" altLang="en-US" sz="15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lvl="1" indent="-22860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500" b="1" dirty="0" err="1">
                <a:solidFill>
                  <a:srgbClr val="002060"/>
                </a:solidFill>
              </a:rPr>
              <a:t>إمكانية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تعديل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المسمى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الوظيفي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ببطاقة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الرقم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القومي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وفقًا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لرخصة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مزاولة</a:t>
            </a:r>
            <a:r>
              <a:rPr lang="en-US" altLang="en-US" sz="1500" b="1" dirty="0">
                <a:solidFill>
                  <a:srgbClr val="002060"/>
                </a:solidFill>
              </a:rPr>
              <a:t> </a:t>
            </a:r>
            <a:r>
              <a:rPr lang="en-US" altLang="en-US" sz="1500" b="1" dirty="0" err="1">
                <a:solidFill>
                  <a:srgbClr val="002060"/>
                </a:solidFill>
              </a:rPr>
              <a:t>المهنة</a:t>
            </a:r>
            <a:endParaRPr kumimoji="0" lang="en-US" altLang="en-US" sz="15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indent="-228600" algn="r" rtl="1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3077" name="Picture 5" descr="🔹">
            <a:extLst>
              <a:ext uri="{FF2B5EF4-FFF2-40B4-BE49-F238E27FC236}">
                <a16:creationId xmlns:a16="http://schemas.microsoft.com/office/drawing/2014/main" id="{F7E7894E-AB2B-E867-3BBD-B363662B0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508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815CD5A1-4345-BA9B-52A1-6091FFF89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6" name="Picture 4" descr="🎯">
            <a:extLst>
              <a:ext uri="{FF2B5EF4-FFF2-40B4-BE49-F238E27FC236}">
                <a16:creationId xmlns:a16="http://schemas.microsoft.com/office/drawing/2014/main" id="{937D0B33-EC0A-2A28-F4BC-AC26E6ADB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5873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4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7270-8CC1-944B-BD8E-B9CD8610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rtl="1"/>
            <a:br>
              <a:rPr lang="ar-SA" sz="3200" dirty="0"/>
            </a:br>
            <a:r>
              <a:rPr lang="en-US" sz="3200" dirty="0"/>
              <a:t>Stakeholders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AC356-5080-D588-15F2-6EA419C6B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2200778" cy="823912"/>
          </a:xfrm>
        </p:spPr>
        <p:txBody>
          <a:bodyPr anchor="ctr">
            <a:normAutofit/>
          </a:bodyPr>
          <a:lstStyle/>
          <a:p>
            <a:pPr algn="ctr" rtl="1"/>
            <a:r>
              <a:rPr lang="en-US" dirty="0"/>
              <a:t>PBO&amp; Inhouse CC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E5575-95D8-D00D-2302-0714CA36D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pPr algn="ctr" rtl="1"/>
            <a:r>
              <a:rPr lang="en-US" dirty="0"/>
              <a:t>Gov. Sector</a:t>
            </a:r>
          </a:p>
        </p:txBody>
      </p:sp>
      <p:pic>
        <p:nvPicPr>
          <p:cNvPr id="11" name="Picture 1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CDD39243-B68C-567F-B23E-C11A35BF6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07" y="2513483"/>
            <a:ext cx="1714989" cy="1201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486101-F84C-6BAC-0CA8-40E63AA6E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760" y="3686175"/>
            <a:ext cx="1979611" cy="1262002"/>
          </a:xfrm>
          <a:prstGeom prst="rect">
            <a:avLst/>
          </a:prstGeom>
        </p:spPr>
      </p:pic>
      <p:pic>
        <p:nvPicPr>
          <p:cNvPr id="9" name="Picture 8" descr="A logo with red circles&#10;&#10;AI-generated content may be incorrect.">
            <a:extLst>
              <a:ext uri="{FF2B5EF4-FFF2-40B4-BE49-F238E27FC236}">
                <a16:creationId xmlns:a16="http://schemas.microsoft.com/office/drawing/2014/main" id="{2BEA83FB-8FA1-7A57-02A9-BE2BD1258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405" y="3817629"/>
            <a:ext cx="1344095" cy="1130548"/>
          </a:xfrm>
          <a:prstGeom prst="rect">
            <a:avLst/>
          </a:prstGeom>
        </p:spPr>
      </p:pic>
      <p:pic>
        <p:nvPicPr>
          <p:cNvPr id="13" name="Picture 12" descr="A logo of a company&#10;&#10;AI-generated content may be incorrect.">
            <a:extLst>
              <a:ext uri="{FF2B5EF4-FFF2-40B4-BE49-F238E27FC236}">
                <a16:creationId xmlns:a16="http://schemas.microsoft.com/office/drawing/2014/main" id="{6A89CAD0-F4D0-368E-5940-1B7CA699D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707" y="3327870"/>
            <a:ext cx="1226056" cy="1298177"/>
          </a:xfrm>
          <a:prstGeom prst="rect">
            <a:avLst/>
          </a:prstGeom>
        </p:spPr>
      </p:pic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B52DAB96-8B6F-8F37-BD4B-ECCC5090D4F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371" y="2754848"/>
            <a:ext cx="2107936" cy="101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etherland">
            <a:extLst>
              <a:ext uri="{FF2B5EF4-FFF2-40B4-BE49-F238E27FC236}">
                <a16:creationId xmlns:a16="http://schemas.microsoft.com/office/drawing/2014/main" id="{F931624E-4169-B7F2-4D39-9D14C4B9D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1" y="4538120"/>
            <a:ext cx="2471739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7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6C72F-7146-4892-9141-BDF3AE53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Region Ex. Experience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4776F8-5650-4D1E-B214-9C8F008A8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388" y="1807694"/>
            <a:ext cx="3537261" cy="1601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7C7415-E759-4F13-A3F1-53257A5A3231}"/>
              </a:ext>
            </a:extLst>
          </p:cNvPr>
          <p:cNvSpPr txBox="1"/>
          <p:nvPr/>
        </p:nvSpPr>
        <p:spPr>
          <a:xfrm>
            <a:off x="188113" y="3408822"/>
            <a:ext cx="430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droid arabic naskh"/>
              </a:rPr>
              <a:t>Dubai Gov. CC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C2BE9-7A63-41C6-B897-C4870FC54E7E}"/>
              </a:ext>
            </a:extLst>
          </p:cNvPr>
          <p:cNvSpPr txBox="1"/>
          <p:nvPr/>
        </p:nvSpPr>
        <p:spPr>
          <a:xfrm>
            <a:off x="8058150" y="3278984"/>
            <a:ext cx="3345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n-US" b="1" i="0" dirty="0">
                <a:solidFill>
                  <a:srgbClr val="EF0E27"/>
                </a:solidFill>
                <a:effectLst/>
                <a:latin typeface="droid arabic naskh"/>
              </a:rPr>
              <a:t>Call </a:t>
            </a:r>
            <a:r>
              <a:rPr lang="en-US" b="1" i="0" dirty="0" err="1">
                <a:solidFill>
                  <a:srgbClr val="EF0E27"/>
                </a:solidFill>
                <a:effectLst/>
                <a:latin typeface="droid arabic naskh"/>
              </a:rPr>
              <a:t>Ccenter</a:t>
            </a:r>
            <a:endParaRPr lang="en-US" b="1" i="0" dirty="0">
              <a:solidFill>
                <a:srgbClr val="EF0E27"/>
              </a:solidFill>
              <a:effectLst/>
              <a:latin typeface="droid arabic naskh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7340B9-6F79-4BD3-8E54-D5C358AAE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369" y="1790276"/>
            <a:ext cx="2560528" cy="1518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0557A4-C155-4B53-82D5-46053E15A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6917" y="5201282"/>
            <a:ext cx="2479944" cy="12399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B1691A-1EE2-4D4C-906C-C3D0C8F82BFC}"/>
              </a:ext>
            </a:extLst>
          </p:cNvPr>
          <p:cNvSpPr txBox="1"/>
          <p:nvPr/>
        </p:nvSpPr>
        <p:spPr>
          <a:xfrm>
            <a:off x="2593187" y="5211573"/>
            <a:ext cx="5333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 err="1">
                <a:solidFill>
                  <a:srgbClr val="0070C0"/>
                </a:solidFill>
                <a:latin typeface="droid arabic naskh"/>
              </a:rPr>
              <a:t>Duabi</a:t>
            </a:r>
            <a:r>
              <a:rPr lang="en-US" b="1" dirty="0">
                <a:solidFill>
                  <a:srgbClr val="0070C0"/>
                </a:solidFill>
                <a:latin typeface="droid arabic naskh"/>
              </a:rPr>
              <a:t> Gov. BPO Services Call Center</a:t>
            </a:r>
          </a:p>
        </p:txBody>
      </p:sp>
    </p:spTree>
    <p:extLst>
      <p:ext uri="{BB962C8B-B14F-4D97-AF65-F5344CB8AC3E}">
        <p14:creationId xmlns:p14="http://schemas.microsoft.com/office/powerpoint/2010/main" val="557023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4868</TotalTime>
  <Words>381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droid arabic naskh</vt:lpstr>
      <vt:lpstr>Office Theme</vt:lpstr>
      <vt:lpstr>Contact Center Training</vt:lpstr>
      <vt:lpstr>Agenda</vt:lpstr>
      <vt:lpstr>Program Approach Contact Center &amp; BPO Business Improvement </vt:lpstr>
      <vt:lpstr>Iso 18295</vt:lpstr>
      <vt:lpstr>Targeted Audiences</vt:lpstr>
      <vt:lpstr>Programs Under Implementation</vt:lpstr>
      <vt:lpstr>المعهد_القومى_للجودة التابع #الهيئة_المصرية_العامة_للمواصفات_والجودة  ولأول مرة عن #رخصة_مزاولة_المهنة مقدم خدمة عملاء ( Call Centre)  وفقاً للمواصفة الدولية ISO 18295/2017 ( Customer Contact Centres) </vt:lpstr>
      <vt:lpstr> Stakeholders</vt:lpstr>
      <vt:lpstr>Region Ex. Experience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hatem elsaify</dc:creator>
  <cp:lastModifiedBy>hatem elsaify</cp:lastModifiedBy>
  <cp:revision>3</cp:revision>
  <dcterms:created xsi:type="dcterms:W3CDTF">2025-07-13T03:30:21Z</dcterms:created>
  <dcterms:modified xsi:type="dcterms:W3CDTF">2025-07-17T06:47:04Z</dcterms:modified>
</cp:coreProperties>
</file>